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94" r:id="rId2"/>
    <p:sldId id="257" r:id="rId3"/>
    <p:sldId id="258" r:id="rId4"/>
    <p:sldId id="260" r:id="rId5"/>
    <p:sldId id="261" r:id="rId6"/>
    <p:sldId id="259" r:id="rId7"/>
    <p:sldId id="268" r:id="rId8"/>
    <p:sldId id="267" r:id="rId9"/>
    <p:sldId id="262" r:id="rId10"/>
    <p:sldId id="263" r:id="rId11"/>
    <p:sldId id="269" r:id="rId12"/>
    <p:sldId id="270" r:id="rId13"/>
    <p:sldId id="283" r:id="rId14"/>
    <p:sldId id="284" r:id="rId15"/>
    <p:sldId id="285" r:id="rId16"/>
    <p:sldId id="286" r:id="rId17"/>
    <p:sldId id="264" r:id="rId18"/>
    <p:sldId id="271" r:id="rId19"/>
    <p:sldId id="277" r:id="rId20"/>
    <p:sldId id="290" r:id="rId21"/>
    <p:sldId id="272" r:id="rId22"/>
    <p:sldId id="278" r:id="rId23"/>
    <p:sldId id="291" r:id="rId24"/>
    <p:sldId id="287" r:id="rId25"/>
    <p:sldId id="288" r:id="rId26"/>
    <p:sldId id="265" r:id="rId27"/>
    <p:sldId id="279" r:id="rId28"/>
    <p:sldId id="292" r:id="rId29"/>
    <p:sldId id="273" r:id="rId30"/>
    <p:sldId id="280" r:id="rId31"/>
    <p:sldId id="281" r:id="rId32"/>
    <p:sldId id="293" r:id="rId33"/>
    <p:sldId id="274" r:id="rId34"/>
    <p:sldId id="275" r:id="rId35"/>
    <p:sldId id="289" r:id="rId36"/>
    <p:sldId id="266" r:id="rId37"/>
    <p:sldId id="276" r:id="rId38"/>
    <p:sldId id="282" r:id="rId3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5714" autoAdjust="0"/>
    <p:restoredTop sz="83173"/>
  </p:normalViewPr>
  <p:slideViewPr>
    <p:cSldViewPr snapToGrid="0">
      <p:cViewPr>
        <p:scale>
          <a:sx n="92" d="100"/>
          <a:sy n="92" d="100"/>
        </p:scale>
        <p:origin x="960"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 Id="rId2"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 Id="rId2"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image" Target="../media/image4.emf"/><Relationship Id="rId2"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image" Target="../media/image8.emf"/><Relationship Id="rId2"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1" Type="http://schemas.openxmlformats.org/officeDocument/2006/relationships/image" Target="../media/image12.emf"/><Relationship Id="rId2"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A040-9D4F-D541-A439-73F352E980A4}" type="datetimeFigureOut">
              <a:rPr kumimoji="1" lang="zh-CN" altLang="en-US" smtClean="0"/>
              <a:t>2017/12/16</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F928E-768F-664D-B9B7-8234C43BD995}" type="slidenum">
              <a:rPr kumimoji="1" lang="zh-CN" altLang="en-US" smtClean="0"/>
              <a:t>‹#›</a:t>
            </a:fld>
            <a:endParaRPr kumimoji="1" lang="zh-CN" altLang="en-US"/>
          </a:p>
        </p:txBody>
      </p:sp>
    </p:spTree>
    <p:extLst>
      <p:ext uri="{BB962C8B-B14F-4D97-AF65-F5344CB8AC3E}">
        <p14:creationId xmlns:p14="http://schemas.microsoft.com/office/powerpoint/2010/main" val="1946916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6386"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wrap="square" numCol="1" anchor="t" anchorCtr="0" compatLnSpc="1">
            <a:prstTxWarp prst="textNoShape">
              <a:avLst/>
            </a:prstTxWarp>
          </a:bodyPr>
          <a:lstStyle/>
          <a:p>
            <a:pPr eaLnBrk="1" hangingPunct="1">
              <a:spcBef>
                <a:spcPct val="0"/>
              </a:spcBef>
            </a:pPr>
            <a:endParaRPr kumimoji="1" lang="zh-CN" altLang="en-US"/>
          </a:p>
        </p:txBody>
      </p:sp>
      <p:sp>
        <p:nvSpPr>
          <p:cNvPr id="16387" name="幻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charset="0"/>
                <a:ea typeface="等线" charset="-122"/>
                <a:cs typeface="等线" charset="-122"/>
              </a:defRPr>
            </a:lvl1pPr>
            <a:lvl2pPr marL="742950" indent="-285750">
              <a:defRPr>
                <a:solidFill>
                  <a:schemeClr val="tx1"/>
                </a:solidFill>
                <a:latin typeface="Calibri" charset="0"/>
                <a:ea typeface="等线" charset="-122"/>
                <a:cs typeface="等线" charset="-122"/>
              </a:defRPr>
            </a:lvl2pPr>
            <a:lvl3pPr marL="1143000" indent="-228600">
              <a:defRPr>
                <a:solidFill>
                  <a:schemeClr val="tx1"/>
                </a:solidFill>
                <a:latin typeface="Calibri" charset="0"/>
                <a:ea typeface="等线" charset="-122"/>
                <a:cs typeface="等线" charset="-122"/>
              </a:defRPr>
            </a:lvl3pPr>
            <a:lvl4pPr marL="1600200" indent="-228600">
              <a:defRPr>
                <a:solidFill>
                  <a:schemeClr val="tx1"/>
                </a:solidFill>
                <a:latin typeface="Calibri" charset="0"/>
                <a:ea typeface="等线" charset="-122"/>
                <a:cs typeface="等线" charset="-122"/>
              </a:defRPr>
            </a:lvl4pPr>
            <a:lvl5pPr marL="2057400" indent="-228600">
              <a:defRPr>
                <a:solidFill>
                  <a:schemeClr val="tx1"/>
                </a:solidFill>
                <a:latin typeface="Calibri" charset="0"/>
                <a:ea typeface="等线" charset="-122"/>
                <a:cs typeface="等线" charset="-122"/>
              </a:defRPr>
            </a:lvl5pPr>
            <a:lvl6pPr marL="2514600" indent="-228600" eaLnBrk="0" fontAlgn="base" hangingPunct="0">
              <a:spcBef>
                <a:spcPct val="0"/>
              </a:spcBef>
              <a:spcAft>
                <a:spcPct val="0"/>
              </a:spcAft>
              <a:defRPr>
                <a:solidFill>
                  <a:schemeClr val="tx1"/>
                </a:solidFill>
                <a:latin typeface="Calibri" charset="0"/>
                <a:ea typeface="等线" charset="-122"/>
                <a:cs typeface="等线" charset="-122"/>
              </a:defRPr>
            </a:lvl6pPr>
            <a:lvl7pPr marL="2971800" indent="-228600" eaLnBrk="0" fontAlgn="base" hangingPunct="0">
              <a:spcBef>
                <a:spcPct val="0"/>
              </a:spcBef>
              <a:spcAft>
                <a:spcPct val="0"/>
              </a:spcAft>
              <a:defRPr>
                <a:solidFill>
                  <a:schemeClr val="tx1"/>
                </a:solidFill>
                <a:latin typeface="Calibri" charset="0"/>
                <a:ea typeface="等线" charset="-122"/>
                <a:cs typeface="等线" charset="-122"/>
              </a:defRPr>
            </a:lvl7pPr>
            <a:lvl8pPr marL="3429000" indent="-228600" eaLnBrk="0" fontAlgn="base" hangingPunct="0">
              <a:spcBef>
                <a:spcPct val="0"/>
              </a:spcBef>
              <a:spcAft>
                <a:spcPct val="0"/>
              </a:spcAft>
              <a:defRPr>
                <a:solidFill>
                  <a:schemeClr val="tx1"/>
                </a:solidFill>
                <a:latin typeface="Calibri" charset="0"/>
                <a:ea typeface="等线" charset="-122"/>
                <a:cs typeface="等线" charset="-122"/>
              </a:defRPr>
            </a:lvl8pPr>
            <a:lvl9pPr marL="3886200" indent="-228600" eaLnBrk="0" fontAlgn="base" hangingPunct="0">
              <a:spcBef>
                <a:spcPct val="0"/>
              </a:spcBef>
              <a:spcAft>
                <a:spcPct val="0"/>
              </a:spcAft>
              <a:defRPr>
                <a:solidFill>
                  <a:schemeClr val="tx1"/>
                </a:solidFill>
                <a:latin typeface="Calibri" charset="0"/>
                <a:ea typeface="等线" charset="-122"/>
                <a:cs typeface="等线" charset="-122"/>
              </a:defRPr>
            </a:lvl9pPr>
          </a:lstStyle>
          <a:p>
            <a:pPr fontAlgn="base">
              <a:spcBef>
                <a:spcPct val="0"/>
              </a:spcBef>
              <a:spcAft>
                <a:spcPct val="0"/>
              </a:spcAft>
            </a:pPr>
            <a:fld id="{A8BFDBBC-FBED-1F47-ADEC-404D1C4CBBF8}" type="slidenum">
              <a:rPr lang="zh-CN" altLang="en-US">
                <a:latin typeface="DengXian" charset="-122"/>
                <a:ea typeface="DengXian" charset="-122"/>
                <a:cs typeface="DengXian" charset="-122"/>
              </a:rPr>
              <a:pPr fontAlgn="base">
                <a:spcBef>
                  <a:spcPct val="0"/>
                </a:spcBef>
                <a:spcAft>
                  <a:spcPct val="0"/>
                </a:spcAft>
              </a:pPr>
              <a:t>1</a:t>
            </a:fld>
            <a:endParaRPr lang="zh-CN" altLang="en-US">
              <a:latin typeface="DengXian" charset="-122"/>
              <a:ea typeface="DengXian" charset="-122"/>
              <a:cs typeface="DengXian" charset="-122"/>
            </a:endParaRPr>
          </a:p>
        </p:txBody>
      </p:sp>
    </p:spTree>
    <p:extLst>
      <p:ext uri="{BB962C8B-B14F-4D97-AF65-F5344CB8AC3E}">
        <p14:creationId xmlns:p14="http://schemas.microsoft.com/office/powerpoint/2010/main" val="1356145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我们定义了搜索经验模型，将用户在复杂搜索过程中的搜索经验分为时间经验、因果经验以及主题经验。</a:t>
            </a:r>
          </a:p>
          <a:p>
            <a:r>
              <a:rPr lang="zh-CN" altLang="zh-CN" sz="1200" kern="1200" dirty="0" smtClean="0">
                <a:solidFill>
                  <a:schemeClr val="tx1"/>
                </a:solidFill>
                <a:effectLst/>
                <a:latin typeface="+mn-lt"/>
                <a:ea typeface="+mn-ea"/>
                <a:cs typeface="+mn-cs"/>
              </a:rPr>
              <a:t>时间经验为用户在搜索过程中进行查询和点击的时间先后关系。</a:t>
            </a:r>
          </a:p>
          <a:p>
            <a:r>
              <a:rPr lang="zh-CN" altLang="zh-CN" sz="1200" kern="1200" dirty="0" smtClean="0">
                <a:solidFill>
                  <a:schemeClr val="tx1"/>
                </a:solidFill>
                <a:effectLst/>
                <a:latin typeface="+mn-lt"/>
                <a:ea typeface="+mn-ea"/>
                <a:cs typeface="+mn-cs"/>
              </a:rPr>
              <a:t>因果经验为用户所进行查询的查询原因。</a:t>
            </a:r>
          </a:p>
          <a:p>
            <a:r>
              <a:rPr lang="zh-CN" altLang="zh-CN" sz="1200" kern="1200" dirty="0" smtClean="0">
                <a:solidFill>
                  <a:schemeClr val="tx1"/>
                </a:solidFill>
                <a:effectLst/>
                <a:latin typeface="+mn-lt"/>
                <a:ea typeface="+mn-ea"/>
                <a:cs typeface="+mn-cs"/>
              </a:rPr>
              <a:t>主题经验为用户对复杂搜索任务所进行的子任务划分。</a:t>
            </a:r>
            <a:r>
              <a:rPr lang="zh-CN" altLang="zh-CN" dirty="0" smtClean="0">
                <a:effectLst/>
              </a:rPr>
              <a:t> </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10</a:t>
            </a:fld>
            <a:endParaRPr kumimoji="1" lang="zh-CN" altLang="en-US"/>
          </a:p>
        </p:txBody>
      </p:sp>
    </p:spTree>
    <p:extLst>
      <p:ext uri="{BB962C8B-B14F-4D97-AF65-F5344CB8AC3E}">
        <p14:creationId xmlns:p14="http://schemas.microsoft.com/office/powerpoint/2010/main" val="1176150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我们定义了搜索经验模型，将用户在复杂搜索过程中的搜索经验分为时间经验、因果经验以及主题经验。</a:t>
            </a:r>
          </a:p>
          <a:p>
            <a:r>
              <a:rPr lang="zh-CN" altLang="zh-CN" sz="1200" kern="1200" dirty="0" smtClean="0">
                <a:solidFill>
                  <a:schemeClr val="tx1"/>
                </a:solidFill>
                <a:effectLst/>
                <a:latin typeface="+mn-lt"/>
                <a:ea typeface="+mn-ea"/>
                <a:cs typeface="+mn-cs"/>
              </a:rPr>
              <a:t>时间经验为用户在搜索过程中进行查询和点击的时间先后关系。</a:t>
            </a:r>
          </a:p>
          <a:p>
            <a:r>
              <a:rPr lang="zh-CN" altLang="zh-CN" sz="1200" kern="1200" dirty="0" smtClean="0">
                <a:solidFill>
                  <a:schemeClr val="tx1"/>
                </a:solidFill>
                <a:effectLst/>
                <a:latin typeface="+mn-lt"/>
                <a:ea typeface="+mn-ea"/>
                <a:cs typeface="+mn-cs"/>
              </a:rPr>
              <a:t>因果经验为用户所进行查询的查询原因。</a:t>
            </a:r>
          </a:p>
          <a:p>
            <a:r>
              <a:rPr lang="zh-CN" altLang="zh-CN" sz="1200" kern="1200" dirty="0" smtClean="0">
                <a:solidFill>
                  <a:schemeClr val="tx1"/>
                </a:solidFill>
                <a:effectLst/>
                <a:latin typeface="+mn-lt"/>
                <a:ea typeface="+mn-ea"/>
                <a:cs typeface="+mn-cs"/>
              </a:rPr>
              <a:t>主题经验为用户对复杂搜索任务所进行的子任务划分。</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11</a:t>
            </a:fld>
            <a:endParaRPr kumimoji="1" lang="zh-CN" altLang="en-US"/>
          </a:p>
        </p:txBody>
      </p:sp>
    </p:spTree>
    <p:extLst>
      <p:ext uri="{BB962C8B-B14F-4D97-AF65-F5344CB8AC3E}">
        <p14:creationId xmlns:p14="http://schemas.microsoft.com/office/powerpoint/2010/main" val="225735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在定义了搜索经验模型的基础上，我们设计实验，从用户学习领域经典的主观评估、专家评估与客观评估三个角度，验证了时间树中蕴含有高质量的因果经验以及主题经验。这是实验结果。</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12</a:t>
            </a:fld>
            <a:endParaRPr kumimoji="1" lang="zh-CN" altLang="en-US"/>
          </a:p>
        </p:txBody>
      </p:sp>
    </p:spTree>
    <p:extLst>
      <p:ext uri="{BB962C8B-B14F-4D97-AF65-F5344CB8AC3E}">
        <p14:creationId xmlns:p14="http://schemas.microsoft.com/office/powerpoint/2010/main" val="533083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13</a:t>
            </a:fld>
            <a:endParaRPr kumimoji="1" lang="zh-CN" altLang="en-US"/>
          </a:p>
        </p:txBody>
      </p:sp>
    </p:spTree>
    <p:extLst>
      <p:ext uri="{BB962C8B-B14F-4D97-AF65-F5344CB8AC3E}">
        <p14:creationId xmlns:p14="http://schemas.microsoft.com/office/powerpoint/2010/main" val="285599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14</a:t>
            </a:fld>
            <a:endParaRPr kumimoji="1" lang="zh-CN" altLang="en-US"/>
          </a:p>
        </p:txBody>
      </p:sp>
    </p:spTree>
    <p:extLst>
      <p:ext uri="{BB962C8B-B14F-4D97-AF65-F5344CB8AC3E}">
        <p14:creationId xmlns:p14="http://schemas.microsoft.com/office/powerpoint/2010/main" val="233626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15</a:t>
            </a:fld>
            <a:endParaRPr kumimoji="1" lang="zh-CN" altLang="en-US"/>
          </a:p>
        </p:txBody>
      </p:sp>
    </p:spTree>
    <p:extLst>
      <p:ext uri="{BB962C8B-B14F-4D97-AF65-F5344CB8AC3E}">
        <p14:creationId xmlns:p14="http://schemas.microsoft.com/office/powerpoint/2010/main" val="387997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16</a:t>
            </a:fld>
            <a:endParaRPr kumimoji="1" lang="zh-CN" altLang="en-US"/>
          </a:p>
        </p:txBody>
      </p:sp>
    </p:spTree>
    <p:extLst>
      <p:ext uri="{BB962C8B-B14F-4D97-AF65-F5344CB8AC3E}">
        <p14:creationId xmlns:p14="http://schemas.microsoft.com/office/powerpoint/2010/main" val="1993582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那么下面我们就可以分别针对因果经验与主题经验研究提取的方法。</a:t>
            </a:r>
          </a:p>
          <a:p>
            <a:r>
              <a:rPr lang="zh-CN" altLang="zh-CN" sz="1200" kern="1200" dirty="0" smtClean="0">
                <a:solidFill>
                  <a:schemeClr val="tx1"/>
                </a:solidFill>
                <a:effectLst/>
                <a:latin typeface="+mn-lt"/>
                <a:ea typeface="+mn-ea"/>
                <a:cs typeface="+mn-cs"/>
              </a:rPr>
              <a:t>于是就有了基于查询</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点击</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查询序列识别的因果经验提取算法，和基于子任务划分的主题经验提取算法。</a:t>
            </a:r>
            <a:r>
              <a:rPr lang="zh-CN" altLang="zh-CN" dirty="0" smtClean="0">
                <a:effectLst/>
              </a:rPr>
              <a:t> </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17</a:t>
            </a:fld>
            <a:endParaRPr kumimoji="1" lang="zh-CN" altLang="en-US"/>
          </a:p>
        </p:txBody>
      </p:sp>
    </p:spTree>
    <p:extLst>
      <p:ext uri="{BB962C8B-B14F-4D97-AF65-F5344CB8AC3E}">
        <p14:creationId xmlns:p14="http://schemas.microsoft.com/office/powerpoint/2010/main" val="1879791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因果经验提取算法就是将时间树中的查询</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点击</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查询序列提取出来得到因果经验的集合。这是算法伪代码。</a:t>
            </a:r>
            <a:r>
              <a:rPr lang="zh-CN" altLang="zh-CN" dirty="0" smtClean="0">
                <a:effectLst/>
              </a:rPr>
              <a:t> </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18</a:t>
            </a:fld>
            <a:endParaRPr kumimoji="1" lang="zh-CN" altLang="en-US"/>
          </a:p>
        </p:txBody>
      </p:sp>
    </p:spTree>
    <p:extLst>
      <p:ext uri="{BB962C8B-B14F-4D97-AF65-F5344CB8AC3E}">
        <p14:creationId xmlns:p14="http://schemas.microsoft.com/office/powerpoint/2010/main" val="1818437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因果经验提取算法就是将时间树中的查询</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点击</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查询序列提取出来得到因果经验的集合。这是算法伪代码。</a:t>
            </a:r>
            <a:r>
              <a:rPr lang="zh-CN" altLang="zh-CN" dirty="0" smtClean="0">
                <a:effectLst/>
              </a:rPr>
              <a:t> </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19</a:t>
            </a:fld>
            <a:endParaRPr kumimoji="1" lang="zh-CN" altLang="en-US"/>
          </a:p>
        </p:txBody>
      </p:sp>
    </p:spTree>
    <p:extLst>
      <p:ext uri="{BB962C8B-B14F-4D97-AF65-F5344CB8AC3E}">
        <p14:creationId xmlns:p14="http://schemas.microsoft.com/office/powerpoint/2010/main" val="484944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今天我想从研究背景、研究思路与研究方法三个方面介绍我的研究。</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a:t>
            </a:fld>
            <a:endParaRPr kumimoji="1" lang="zh-CN" altLang="en-US"/>
          </a:p>
        </p:txBody>
      </p:sp>
    </p:spTree>
    <p:extLst>
      <p:ext uri="{BB962C8B-B14F-4D97-AF65-F5344CB8AC3E}">
        <p14:creationId xmlns:p14="http://schemas.microsoft.com/office/powerpoint/2010/main" val="1901146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20</a:t>
            </a:fld>
            <a:endParaRPr kumimoji="1" lang="zh-CN" altLang="en-US"/>
          </a:p>
        </p:txBody>
      </p:sp>
    </p:spTree>
    <p:extLst>
      <p:ext uri="{BB962C8B-B14F-4D97-AF65-F5344CB8AC3E}">
        <p14:creationId xmlns:p14="http://schemas.microsoft.com/office/powerpoint/2010/main" val="1632383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主题经验提取算法首先将时间树上的节点网格化，然后为每个节点设置以网格边长</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倍为边长的范围，如果两节点的范围有重合则将他们聚为一类，如果不重合则不聚为一类，这样可以将时间树上的节点划分为不同子任务，以此提取主题经验。这是算法为代码。</a:t>
            </a:r>
            <a:r>
              <a:rPr lang="zh-CN" altLang="zh-CN" dirty="0" smtClean="0">
                <a:effectLst/>
              </a:rPr>
              <a:t> </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21</a:t>
            </a:fld>
            <a:endParaRPr kumimoji="1" lang="zh-CN" altLang="en-US"/>
          </a:p>
        </p:txBody>
      </p:sp>
    </p:spTree>
    <p:extLst>
      <p:ext uri="{BB962C8B-B14F-4D97-AF65-F5344CB8AC3E}">
        <p14:creationId xmlns:p14="http://schemas.microsoft.com/office/powerpoint/2010/main" val="2096175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主题经验提取算法首先将时间树上的节点网格化，然后为每个节点设置以网格边长</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倍为边长的范围，如果两节点的范围有重合则将他们聚为一类，这样可以将时间树上的节点划分为不同子任务，以此提取主题经验。这是算法为代码。</a:t>
            </a:r>
            <a:r>
              <a:rPr lang="zh-CN" altLang="zh-CN" dirty="0" smtClean="0">
                <a:effectLst/>
              </a:rPr>
              <a:t> </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22</a:t>
            </a:fld>
            <a:endParaRPr kumimoji="1" lang="zh-CN" altLang="en-US"/>
          </a:p>
        </p:txBody>
      </p:sp>
    </p:spTree>
    <p:extLst>
      <p:ext uri="{BB962C8B-B14F-4D97-AF65-F5344CB8AC3E}">
        <p14:creationId xmlns:p14="http://schemas.microsoft.com/office/powerpoint/2010/main" val="987185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23</a:t>
            </a:fld>
            <a:endParaRPr kumimoji="1" lang="zh-CN" altLang="en-US"/>
          </a:p>
        </p:txBody>
      </p:sp>
    </p:spTree>
    <p:extLst>
      <p:ext uri="{BB962C8B-B14F-4D97-AF65-F5344CB8AC3E}">
        <p14:creationId xmlns:p14="http://schemas.microsoft.com/office/powerpoint/2010/main" val="1163307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我们设计实验验证了主题经验提取算法的有效性，这是实验结果。</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24</a:t>
            </a:fld>
            <a:endParaRPr kumimoji="1" lang="zh-CN" altLang="en-US"/>
          </a:p>
        </p:txBody>
      </p:sp>
    </p:spTree>
    <p:extLst>
      <p:ext uri="{BB962C8B-B14F-4D97-AF65-F5344CB8AC3E}">
        <p14:creationId xmlns:p14="http://schemas.microsoft.com/office/powerpoint/2010/main" val="168055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我们设计实验验证了主题经验提取算法的有效性，这是实验结果。</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25</a:t>
            </a:fld>
            <a:endParaRPr kumimoji="1" lang="zh-CN" altLang="en-US"/>
          </a:p>
        </p:txBody>
      </p:sp>
    </p:spTree>
    <p:extLst>
      <p:ext uri="{BB962C8B-B14F-4D97-AF65-F5344CB8AC3E}">
        <p14:creationId xmlns:p14="http://schemas.microsoft.com/office/powerpoint/2010/main" val="1893285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有了搜索经验提取方法，</a:t>
            </a:r>
            <a:r>
              <a:rPr lang="zh-CN" altLang="zh-CN" sz="1200" kern="1200" dirty="0" smtClean="0">
                <a:solidFill>
                  <a:schemeClr val="tx1"/>
                </a:solidFill>
                <a:effectLst/>
                <a:latin typeface="+mn-lt"/>
                <a:ea typeface="+mn-ea"/>
                <a:cs typeface="+mn-cs"/>
              </a:rPr>
              <a:t>我们就可以想办法利用搜索经验进行查询推荐了，面向搜索经验的查询推荐方法分为面向因果经验的查询推荐方法、子任务内部的查询推荐方法以及跨子任务的查询推荐方法三种。</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26</a:t>
            </a:fld>
            <a:endParaRPr kumimoji="1" lang="zh-CN" altLang="en-US"/>
          </a:p>
        </p:txBody>
      </p:sp>
    </p:spTree>
    <p:extLst>
      <p:ext uri="{BB962C8B-B14F-4D97-AF65-F5344CB8AC3E}">
        <p14:creationId xmlns:p14="http://schemas.microsoft.com/office/powerpoint/2010/main" val="1248931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在具体介绍这三种方法之前，</a:t>
            </a:r>
            <a:r>
              <a:rPr lang="zh-CN" altLang="zh-CN" sz="1200" kern="1200" dirty="0" smtClean="0">
                <a:solidFill>
                  <a:schemeClr val="tx1"/>
                </a:solidFill>
                <a:effectLst/>
                <a:latin typeface="+mn-lt"/>
                <a:ea typeface="+mn-ea"/>
                <a:cs typeface="+mn-cs"/>
              </a:rPr>
              <a:t>我</a:t>
            </a:r>
            <a:r>
              <a:rPr lang="zh-CN" altLang="en-US" sz="1200" kern="1200" dirty="0" smtClean="0">
                <a:solidFill>
                  <a:schemeClr val="tx1"/>
                </a:solidFill>
                <a:effectLst/>
                <a:latin typeface="+mn-lt"/>
                <a:ea typeface="+mn-ea"/>
                <a:cs typeface="+mn-cs"/>
              </a:rPr>
              <a:t>想我们</a:t>
            </a:r>
            <a:r>
              <a:rPr lang="zh-CN" altLang="zh-CN" sz="1200" kern="1200" dirty="0" smtClean="0">
                <a:solidFill>
                  <a:schemeClr val="tx1"/>
                </a:solidFill>
                <a:effectLst/>
                <a:latin typeface="+mn-lt"/>
                <a:ea typeface="+mn-ea"/>
                <a:cs typeface="+mn-cs"/>
              </a:rPr>
              <a:t>来看一下查询推荐方法和搜索经验提取方法的对应关系。面向因果经验的查询推荐方法利用提取的因果经验进行查询推荐，子任务内部的查询推荐方法和跨子任务的查询推荐方法都面向主题经验。只不过面向主题经验查询推荐之前需要先进行主题经验的合并处理，因此这里要加一层主题经验合并算法。</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27</a:t>
            </a:fld>
            <a:endParaRPr kumimoji="1" lang="zh-CN" altLang="en-US"/>
          </a:p>
        </p:txBody>
      </p:sp>
    </p:spTree>
    <p:extLst>
      <p:ext uri="{BB962C8B-B14F-4D97-AF65-F5344CB8AC3E}">
        <p14:creationId xmlns:p14="http://schemas.microsoft.com/office/powerpoint/2010/main" val="1230267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只不过面向主题经验查询推荐之前需要先进行主题经验的合并处理，因此这里要加一层主题经验合并算法。</a:t>
            </a:r>
            <a:r>
              <a:rPr lang="zh-CN" altLang="zh-CN" dirty="0" smtClean="0">
                <a:effectLst/>
              </a:rPr>
              <a:t> </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28</a:t>
            </a:fld>
            <a:endParaRPr kumimoji="1" lang="zh-CN" altLang="en-US"/>
          </a:p>
        </p:txBody>
      </p:sp>
    </p:spTree>
    <p:extLst>
      <p:ext uri="{BB962C8B-B14F-4D97-AF65-F5344CB8AC3E}">
        <p14:creationId xmlns:p14="http://schemas.microsoft.com/office/powerpoint/2010/main" val="769028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面向因果经验的查询推荐方法是将用户提交的查询，与因果经验集合中的查询</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点击</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查询序列进行匹配和筛选，得到匹配度最高的查询</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点击</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查询序列进行推荐。</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29</a:t>
            </a:fld>
            <a:endParaRPr kumimoji="1" lang="zh-CN" altLang="en-US"/>
          </a:p>
        </p:txBody>
      </p:sp>
    </p:spTree>
    <p:extLst>
      <p:ext uri="{BB962C8B-B14F-4D97-AF65-F5344CB8AC3E}">
        <p14:creationId xmlns:p14="http://schemas.microsoft.com/office/powerpoint/2010/main" val="918469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首先介绍一下复杂搜索，复杂搜索描述了用户在进行搜索过程中的</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种典型场景：系统对信息的索引不够充分、搜索任务本身需要浏览及探索以及用户难以对查询进行组织或定位信息领域。</a:t>
            </a:r>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3</a:t>
            </a:fld>
            <a:endParaRPr kumimoji="1" lang="zh-CN" altLang="en-US"/>
          </a:p>
        </p:txBody>
      </p:sp>
    </p:spTree>
    <p:extLst>
      <p:ext uri="{BB962C8B-B14F-4D97-AF65-F5344CB8AC3E}">
        <p14:creationId xmlns:p14="http://schemas.microsoft.com/office/powerpoint/2010/main" val="13039209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面向主题经验的查询推荐首先要进行主题经验合并，将提取出的每一个用户的子任务子树集合分别合并</a:t>
            </a:r>
            <a:r>
              <a:rPr lang="zh-CN" altLang="zh-CN" sz="1200" kern="1200" smtClean="0">
                <a:solidFill>
                  <a:schemeClr val="tx1"/>
                </a:solidFill>
                <a:effectLst/>
                <a:latin typeface="+mn-lt"/>
                <a:ea typeface="+mn-ea"/>
                <a:cs typeface="+mn-cs"/>
              </a:rPr>
              <a:t>为</a:t>
            </a:r>
            <a:r>
              <a:rPr lang="zh-CN" altLang="zh-CN" sz="1200" kern="1200" smtClean="0">
                <a:solidFill>
                  <a:schemeClr val="tx1"/>
                </a:solidFill>
                <a:effectLst/>
                <a:latin typeface="+mn-lt"/>
                <a:ea typeface="+mn-ea"/>
                <a:cs typeface="+mn-cs"/>
              </a:rPr>
              <a:t>含有</a:t>
            </a:r>
            <a:r>
              <a:rPr lang="zh-CN" altLang="en-US" sz="1200" kern="1200" smtClean="0">
                <a:solidFill>
                  <a:schemeClr val="tx1"/>
                </a:solidFill>
                <a:effectLst/>
                <a:latin typeface="+mn-lt"/>
                <a:ea typeface="+mn-ea"/>
                <a:cs typeface="+mn-cs"/>
              </a:rPr>
              <a:t>种子</a:t>
            </a:r>
            <a:r>
              <a:rPr lang="zh-CN" altLang="zh-CN" sz="1200" kern="1200" smtClean="0">
                <a:solidFill>
                  <a:schemeClr val="tx1"/>
                </a:solidFill>
                <a:effectLst/>
                <a:latin typeface="+mn-lt"/>
                <a:ea typeface="+mn-ea"/>
                <a:cs typeface="+mn-cs"/>
              </a:rPr>
              <a:t>查询</a:t>
            </a:r>
            <a:r>
              <a:rPr lang="zh-CN" altLang="zh-CN" sz="1200" kern="1200" dirty="0" smtClean="0">
                <a:solidFill>
                  <a:schemeClr val="tx1"/>
                </a:solidFill>
                <a:effectLst/>
                <a:latin typeface="+mn-lt"/>
                <a:ea typeface="+mn-ea"/>
                <a:cs typeface="+mn-cs"/>
              </a:rPr>
              <a:t>的子任务</a:t>
            </a:r>
            <a:r>
              <a:rPr lang="zh-CN" altLang="en-US" sz="1200" kern="1200" dirty="0" smtClean="0">
                <a:solidFill>
                  <a:schemeClr val="tx1"/>
                </a:solidFill>
                <a:effectLst/>
                <a:latin typeface="+mn-lt"/>
                <a:ea typeface="+mn-ea"/>
                <a:cs typeface="+mn-cs"/>
              </a:rPr>
              <a:t>有向图</a:t>
            </a:r>
            <a:r>
              <a:rPr lang="zh-CN" altLang="zh-CN" sz="1200" kern="1200" dirty="0" smtClean="0">
                <a:solidFill>
                  <a:schemeClr val="tx1"/>
                </a:solidFill>
                <a:effectLst/>
                <a:latin typeface="+mn-lt"/>
                <a:ea typeface="+mn-ea"/>
                <a:cs typeface="+mn-cs"/>
              </a:rPr>
              <a:t>和</a:t>
            </a:r>
            <a:r>
              <a:rPr lang="zh-CN" altLang="zh-CN" sz="1200" kern="1200" smtClean="0">
                <a:solidFill>
                  <a:schemeClr val="tx1"/>
                </a:solidFill>
                <a:effectLst/>
                <a:latin typeface="+mn-lt"/>
                <a:ea typeface="+mn-ea"/>
                <a:cs typeface="+mn-cs"/>
              </a:rPr>
              <a:t>不</a:t>
            </a:r>
            <a:r>
              <a:rPr lang="zh-CN" altLang="zh-CN" sz="1200" kern="1200" smtClean="0">
                <a:solidFill>
                  <a:schemeClr val="tx1"/>
                </a:solidFill>
                <a:effectLst/>
                <a:latin typeface="+mn-lt"/>
                <a:ea typeface="+mn-ea"/>
                <a:cs typeface="+mn-cs"/>
              </a:rPr>
              <a:t>含</a:t>
            </a:r>
            <a:r>
              <a:rPr lang="zh-CN" altLang="en-US" sz="1200" kern="1200" smtClean="0">
                <a:solidFill>
                  <a:schemeClr val="tx1"/>
                </a:solidFill>
                <a:effectLst/>
                <a:latin typeface="+mn-lt"/>
                <a:ea typeface="+mn-ea"/>
                <a:cs typeface="+mn-cs"/>
              </a:rPr>
              <a:t>有种子</a:t>
            </a:r>
            <a:r>
              <a:rPr lang="zh-CN" altLang="zh-CN" sz="1200" kern="1200" smtClean="0">
                <a:solidFill>
                  <a:schemeClr val="tx1"/>
                </a:solidFill>
                <a:effectLst/>
                <a:latin typeface="+mn-lt"/>
                <a:ea typeface="+mn-ea"/>
                <a:cs typeface="+mn-cs"/>
              </a:rPr>
              <a:t>查询</a:t>
            </a:r>
            <a:r>
              <a:rPr lang="zh-CN" altLang="zh-CN" sz="1200" kern="1200" dirty="0" smtClean="0">
                <a:solidFill>
                  <a:schemeClr val="tx1"/>
                </a:solidFill>
                <a:effectLst/>
                <a:latin typeface="+mn-lt"/>
                <a:ea typeface="+mn-ea"/>
                <a:cs typeface="+mn-cs"/>
              </a:rPr>
              <a:t>的子任务</a:t>
            </a:r>
            <a:r>
              <a:rPr lang="zh-CN" altLang="en-US" sz="1200" kern="1200" dirty="0" smtClean="0">
                <a:solidFill>
                  <a:schemeClr val="tx1"/>
                </a:solidFill>
                <a:effectLst/>
                <a:latin typeface="+mn-lt"/>
                <a:ea typeface="+mn-ea"/>
                <a:cs typeface="+mn-cs"/>
              </a:rPr>
              <a:t>有向图</a:t>
            </a:r>
            <a:r>
              <a:rPr lang="zh-CN" altLang="zh-CN" sz="1200" kern="1200" dirty="0" smtClean="0">
                <a:solidFill>
                  <a:schemeClr val="tx1"/>
                </a:solidFill>
                <a:effectLst/>
                <a:latin typeface="+mn-lt"/>
                <a:ea typeface="+mn-ea"/>
                <a:cs typeface="+mn-cs"/>
              </a:rPr>
              <a:t>集合。</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30</a:t>
            </a:fld>
            <a:endParaRPr kumimoji="1" lang="zh-CN" altLang="en-US"/>
          </a:p>
        </p:txBody>
      </p:sp>
    </p:spTree>
    <p:extLst>
      <p:ext uri="{BB962C8B-B14F-4D97-AF65-F5344CB8AC3E}">
        <p14:creationId xmlns:p14="http://schemas.microsoft.com/office/powerpoint/2010/main" val="1690887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含有种子查询</a:t>
            </a:r>
            <a:r>
              <a:rPr kumimoji="1" lang="zh-CN" altLang="en-US" dirty="0" smtClean="0"/>
              <a:t>的子任务有向图用于子任务内部的查询推荐，不</a:t>
            </a:r>
            <a:r>
              <a:rPr kumimoji="1" lang="zh-CN" altLang="en-US" dirty="0" smtClean="0"/>
              <a:t>含有种子查询</a:t>
            </a:r>
            <a:r>
              <a:rPr kumimoji="1" lang="zh-CN" altLang="en-US" dirty="0" smtClean="0"/>
              <a:t>的子任务有向图集合用于跨子任务的查询推荐。</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31</a:t>
            </a:fld>
            <a:endParaRPr kumimoji="1" lang="zh-CN" altLang="en-US"/>
          </a:p>
        </p:txBody>
      </p:sp>
    </p:spTree>
    <p:extLst>
      <p:ext uri="{BB962C8B-B14F-4D97-AF65-F5344CB8AC3E}">
        <p14:creationId xmlns:p14="http://schemas.microsoft.com/office/powerpoint/2010/main" val="1297256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这是算法伪代码。</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32</a:t>
            </a:fld>
            <a:endParaRPr kumimoji="1" lang="zh-CN" altLang="en-US"/>
          </a:p>
        </p:txBody>
      </p:sp>
    </p:spTree>
    <p:extLst>
      <p:ext uri="{BB962C8B-B14F-4D97-AF65-F5344CB8AC3E}">
        <p14:creationId xmlns:p14="http://schemas.microsoft.com/office/powerpoint/2010/main" val="637289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子任务内部的查询推荐方法首先</a:t>
            </a:r>
            <a:r>
              <a:rPr lang="zh-CN" altLang="zh-CN" sz="1200" kern="1200" dirty="0" smtClean="0">
                <a:solidFill>
                  <a:schemeClr val="tx1"/>
                </a:solidFill>
                <a:effectLst/>
                <a:latin typeface="+mn-lt"/>
                <a:ea typeface="+mn-ea"/>
                <a:cs typeface="+mn-cs"/>
              </a:rPr>
              <a:t>计算</a:t>
            </a:r>
            <a:r>
              <a:rPr lang="zh-CN" altLang="en-US" sz="1200" kern="1200" dirty="0" smtClean="0">
                <a:solidFill>
                  <a:schemeClr val="tx1"/>
                </a:solidFill>
                <a:effectLst/>
                <a:latin typeface="+mn-lt"/>
                <a:ea typeface="+mn-ea"/>
                <a:cs typeface="+mn-cs"/>
              </a:rPr>
              <a:t>含</a:t>
            </a:r>
            <a:r>
              <a:rPr lang="zh-CN" altLang="zh-CN" sz="1200" kern="1200" dirty="0" smtClean="0">
                <a:solidFill>
                  <a:schemeClr val="tx1"/>
                </a:solidFill>
                <a:effectLst/>
                <a:latin typeface="+mn-lt"/>
                <a:ea typeface="+mn-ea"/>
                <a:cs typeface="+mn-cs"/>
              </a:rPr>
              <a:t>有</a:t>
            </a:r>
            <a:r>
              <a:rPr lang="zh-CN" altLang="en-US" sz="1200" kern="1200" dirty="0" smtClean="0">
                <a:solidFill>
                  <a:schemeClr val="tx1"/>
                </a:solidFill>
                <a:effectLst/>
                <a:latin typeface="+mn-lt"/>
                <a:ea typeface="+mn-ea"/>
                <a:cs typeface="+mn-cs"/>
              </a:rPr>
              <a:t>种子</a:t>
            </a:r>
            <a:r>
              <a:rPr lang="zh-CN" altLang="zh-CN" sz="1200" kern="1200" dirty="0" smtClean="0">
                <a:solidFill>
                  <a:schemeClr val="tx1"/>
                </a:solidFill>
                <a:effectLst/>
                <a:latin typeface="+mn-lt"/>
                <a:ea typeface="+mn-ea"/>
                <a:cs typeface="+mn-cs"/>
              </a:rPr>
              <a:t>查询</a:t>
            </a:r>
            <a:r>
              <a:rPr lang="zh-CN" altLang="zh-CN" sz="1200" kern="1200" dirty="0" smtClean="0">
                <a:solidFill>
                  <a:schemeClr val="tx1"/>
                </a:solidFill>
                <a:effectLst/>
                <a:latin typeface="+mn-lt"/>
                <a:ea typeface="+mn-ea"/>
                <a:cs typeface="+mn-cs"/>
              </a:rPr>
              <a:t>的子任务有向图中所有节点的</a:t>
            </a:r>
            <a:r>
              <a:rPr lang="en-US" altLang="zh-CN" sz="1200" kern="1200" dirty="0" smtClean="0">
                <a:solidFill>
                  <a:schemeClr val="tx1"/>
                </a:solidFill>
                <a:effectLst/>
                <a:latin typeface="+mn-lt"/>
                <a:ea typeface="+mn-ea"/>
                <a:cs typeface="+mn-cs"/>
              </a:rPr>
              <a:t>rank</a:t>
            </a:r>
            <a:r>
              <a:rPr lang="zh-CN" altLang="zh-CN" sz="1200" kern="1200" dirty="0" smtClean="0">
                <a:solidFill>
                  <a:schemeClr val="tx1"/>
                </a:solidFill>
                <a:effectLst/>
                <a:latin typeface="+mn-lt"/>
                <a:ea typeface="+mn-ea"/>
                <a:cs typeface="+mn-cs"/>
              </a:rPr>
              <a:t>值，取出</a:t>
            </a:r>
            <a:r>
              <a:rPr lang="en-US" altLang="zh-CN" sz="1200" kern="1200" dirty="0" smtClean="0">
                <a:solidFill>
                  <a:schemeClr val="tx1"/>
                </a:solidFill>
                <a:effectLst/>
                <a:latin typeface="+mn-lt"/>
                <a:ea typeface="+mn-ea"/>
                <a:cs typeface="+mn-cs"/>
              </a:rPr>
              <a:t>rank</a:t>
            </a:r>
            <a:r>
              <a:rPr lang="zh-CN" altLang="zh-CN" sz="1200" kern="1200" dirty="0" smtClean="0">
                <a:solidFill>
                  <a:schemeClr val="tx1"/>
                </a:solidFill>
                <a:effectLst/>
                <a:latin typeface="+mn-lt"/>
                <a:ea typeface="+mn-ea"/>
                <a:cs typeface="+mn-cs"/>
              </a:rPr>
              <a:t>值最高的节点作为推荐节点，然后计算</a:t>
            </a:r>
            <a:r>
              <a:rPr lang="zh-CN" altLang="zh-CN" sz="1200" kern="1200" dirty="0" smtClean="0">
                <a:solidFill>
                  <a:schemeClr val="tx1"/>
                </a:solidFill>
                <a:effectLst/>
                <a:latin typeface="+mn-lt"/>
                <a:ea typeface="+mn-ea"/>
                <a:cs typeface="+mn-cs"/>
              </a:rPr>
              <a:t>从</a:t>
            </a:r>
            <a:r>
              <a:rPr lang="zh-CN" altLang="en-US" sz="1200" kern="1200" dirty="0" smtClean="0">
                <a:solidFill>
                  <a:schemeClr val="tx1"/>
                </a:solidFill>
                <a:effectLst/>
                <a:latin typeface="+mn-lt"/>
                <a:ea typeface="+mn-ea"/>
                <a:cs typeface="+mn-cs"/>
              </a:rPr>
              <a:t>种子</a:t>
            </a:r>
            <a:r>
              <a:rPr lang="zh-CN" altLang="zh-CN" sz="1200" kern="1200" dirty="0" smtClean="0">
                <a:solidFill>
                  <a:schemeClr val="tx1"/>
                </a:solidFill>
                <a:effectLst/>
                <a:latin typeface="+mn-lt"/>
                <a:ea typeface="+mn-ea"/>
                <a:cs typeface="+mn-cs"/>
              </a:rPr>
              <a:t>查询</a:t>
            </a:r>
            <a:r>
              <a:rPr lang="zh-CN" altLang="zh-CN" sz="1200" kern="1200" dirty="0" smtClean="0">
                <a:solidFill>
                  <a:schemeClr val="tx1"/>
                </a:solidFill>
                <a:effectLst/>
                <a:latin typeface="+mn-lt"/>
                <a:ea typeface="+mn-ea"/>
                <a:cs typeface="+mn-cs"/>
              </a:rPr>
              <a:t>节点到推荐节点的最优路径。</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33</a:t>
            </a:fld>
            <a:endParaRPr kumimoji="1" lang="zh-CN" altLang="en-US"/>
          </a:p>
        </p:txBody>
      </p:sp>
    </p:spTree>
    <p:extLst>
      <p:ext uri="{BB962C8B-B14F-4D97-AF65-F5344CB8AC3E}">
        <p14:creationId xmlns:p14="http://schemas.microsoft.com/office/powerpoint/2010/main" val="8519820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跨子任务的查询推荐方法针对不</a:t>
            </a:r>
            <a:r>
              <a:rPr lang="zh-CN" altLang="zh-CN" sz="1200" kern="1200" dirty="0" smtClean="0">
                <a:solidFill>
                  <a:schemeClr val="tx1"/>
                </a:solidFill>
                <a:effectLst/>
                <a:latin typeface="+mn-lt"/>
                <a:ea typeface="+mn-ea"/>
                <a:cs typeface="+mn-cs"/>
              </a:rPr>
              <a:t>含有</a:t>
            </a:r>
            <a:r>
              <a:rPr lang="zh-CN" altLang="en-US" sz="1200" kern="1200" dirty="0" smtClean="0">
                <a:solidFill>
                  <a:schemeClr val="tx1"/>
                </a:solidFill>
                <a:effectLst/>
                <a:latin typeface="+mn-lt"/>
                <a:ea typeface="+mn-ea"/>
                <a:cs typeface="+mn-cs"/>
              </a:rPr>
              <a:t>种子</a:t>
            </a:r>
            <a:r>
              <a:rPr lang="zh-CN" altLang="zh-CN" sz="1200" kern="1200" dirty="0" smtClean="0">
                <a:solidFill>
                  <a:schemeClr val="tx1"/>
                </a:solidFill>
                <a:effectLst/>
                <a:latin typeface="+mn-lt"/>
                <a:ea typeface="+mn-ea"/>
                <a:cs typeface="+mn-cs"/>
              </a:rPr>
              <a:t>查询</a:t>
            </a:r>
            <a:r>
              <a:rPr lang="zh-CN" altLang="zh-CN" sz="1200" kern="1200" dirty="0" smtClean="0">
                <a:solidFill>
                  <a:schemeClr val="tx1"/>
                </a:solidFill>
                <a:effectLst/>
                <a:latin typeface="+mn-lt"/>
                <a:ea typeface="+mn-ea"/>
                <a:cs typeface="+mn-cs"/>
              </a:rPr>
              <a:t>的子任务有向图集合中的每一张子任务有向图，计算出</a:t>
            </a:r>
            <a:r>
              <a:rPr lang="en-US" altLang="zh-CN" sz="1200" kern="1200" dirty="0" smtClean="0">
                <a:solidFill>
                  <a:schemeClr val="tx1"/>
                </a:solidFill>
                <a:effectLst/>
                <a:latin typeface="+mn-lt"/>
                <a:ea typeface="+mn-ea"/>
                <a:cs typeface="+mn-cs"/>
              </a:rPr>
              <a:t>rank</a:t>
            </a:r>
            <a:r>
              <a:rPr lang="zh-CN" altLang="zh-CN" sz="1200" kern="1200" dirty="0" smtClean="0">
                <a:solidFill>
                  <a:schemeClr val="tx1"/>
                </a:solidFill>
                <a:effectLst/>
                <a:latin typeface="+mn-lt"/>
                <a:ea typeface="+mn-ea"/>
                <a:cs typeface="+mn-cs"/>
              </a:rPr>
              <a:t>值最高的节点作为推荐节点，再计算求得从推荐节点出发，</a:t>
            </a:r>
            <a:r>
              <a:rPr lang="en-US" altLang="zh-CN" sz="1200" kern="1200" dirty="0" smtClean="0">
                <a:solidFill>
                  <a:schemeClr val="tx1"/>
                </a:solidFill>
                <a:effectLst/>
                <a:latin typeface="+mn-lt"/>
                <a:ea typeface="+mn-ea"/>
                <a:cs typeface="+mn-cs"/>
              </a:rPr>
              <a:t>rank</a:t>
            </a:r>
            <a:r>
              <a:rPr lang="zh-CN" altLang="zh-CN" sz="1200" kern="1200" dirty="0" smtClean="0">
                <a:solidFill>
                  <a:schemeClr val="tx1"/>
                </a:solidFill>
                <a:effectLst/>
                <a:latin typeface="+mn-lt"/>
                <a:ea typeface="+mn-ea"/>
                <a:cs typeface="+mn-cs"/>
              </a:rPr>
              <a:t>值最高的几条路径作为推荐路径。</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34</a:t>
            </a:fld>
            <a:endParaRPr kumimoji="1" lang="zh-CN" altLang="en-US"/>
          </a:p>
        </p:txBody>
      </p:sp>
    </p:spTree>
    <p:extLst>
      <p:ext uri="{BB962C8B-B14F-4D97-AF65-F5344CB8AC3E}">
        <p14:creationId xmlns:p14="http://schemas.microsoft.com/office/powerpoint/2010/main" val="133455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同样我们也设计实验验证了面向搜索经验的查询推荐方法的有效性。这是实验结果。</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35</a:t>
            </a:fld>
            <a:endParaRPr kumimoji="1" lang="zh-CN" altLang="en-US"/>
          </a:p>
        </p:txBody>
      </p:sp>
    </p:spTree>
    <p:extLst>
      <p:ext uri="{BB962C8B-B14F-4D97-AF65-F5344CB8AC3E}">
        <p14:creationId xmlns:p14="http://schemas.microsoft.com/office/powerpoint/2010/main" val="845906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在上述理论的基础上我们设计并实现了面向搜索经验的查询推荐系统。这是系统架构和系统实例。</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36</a:t>
            </a:fld>
            <a:endParaRPr kumimoji="1" lang="zh-CN" altLang="en-US"/>
          </a:p>
        </p:txBody>
      </p:sp>
    </p:spTree>
    <p:extLst>
      <p:ext uri="{BB962C8B-B14F-4D97-AF65-F5344CB8AC3E}">
        <p14:creationId xmlns:p14="http://schemas.microsoft.com/office/powerpoint/2010/main" val="1767021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37</a:t>
            </a:fld>
            <a:endParaRPr kumimoji="1" lang="zh-CN" altLang="en-US"/>
          </a:p>
        </p:txBody>
      </p:sp>
    </p:spTree>
    <p:extLst>
      <p:ext uri="{BB962C8B-B14F-4D97-AF65-F5344CB8AC3E}">
        <p14:creationId xmlns:p14="http://schemas.microsoft.com/office/powerpoint/2010/main" val="18307800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我的讲解内容就是这些，谢谢各位老师。</a:t>
            </a:r>
            <a:r>
              <a:rPr lang="zh-CN" altLang="zh-CN" dirty="0" smtClean="0">
                <a:effectLst/>
              </a:rPr>
              <a:t> </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38</a:t>
            </a:fld>
            <a:endParaRPr kumimoji="1" lang="zh-CN" altLang="en-US"/>
          </a:p>
        </p:txBody>
      </p:sp>
    </p:spTree>
    <p:extLst>
      <p:ext uri="{BB962C8B-B14F-4D97-AF65-F5344CB8AC3E}">
        <p14:creationId xmlns:p14="http://schemas.microsoft.com/office/powerpoint/2010/main" val="1982337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复杂搜索的特性决定了用户的复杂搜索过程常常具有：周期长、间断多以及信息负载重的特点。</a:t>
            </a:r>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4</a:t>
            </a:fld>
            <a:endParaRPr kumimoji="1" lang="zh-CN" altLang="en-US"/>
          </a:p>
        </p:txBody>
      </p:sp>
    </p:spTree>
    <p:extLst>
      <p:ext uri="{BB962C8B-B14F-4D97-AF65-F5344CB8AC3E}">
        <p14:creationId xmlns:p14="http://schemas.microsoft.com/office/powerpoint/2010/main" val="2076155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传统的查询推荐方法不能很好地利用复杂搜索特性进行查询推荐，因此我们希望提出一种针对复杂搜索的查询推荐方法，以帮助用户在复杂搜索过程中更高效地达成信息需求。</a:t>
            </a:r>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5</a:t>
            </a:fld>
            <a:endParaRPr kumimoji="1" lang="zh-CN" altLang="en-US"/>
          </a:p>
        </p:txBody>
      </p:sp>
    </p:spTree>
    <p:extLst>
      <p:ext uri="{BB962C8B-B14F-4D97-AF65-F5344CB8AC3E}">
        <p14:creationId xmlns:p14="http://schemas.microsoft.com/office/powerpoint/2010/main" val="1623007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在此前的研究中我们我们实验室提出了时间树理论帮助用户管理复杂搜索过程。时间树将用户在复杂搜索过程中进行的查询用圆圈表示，将用户进行的点击用方块表示。并将他们组织称一棵树的形式。</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6</a:t>
            </a:fld>
            <a:endParaRPr kumimoji="1" lang="zh-CN" altLang="en-US"/>
          </a:p>
        </p:txBody>
      </p:sp>
    </p:spTree>
    <p:extLst>
      <p:ext uri="{BB962C8B-B14F-4D97-AF65-F5344CB8AC3E}">
        <p14:creationId xmlns:p14="http://schemas.microsoft.com/office/powerpoint/2010/main" val="1648737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在此前的研究中我们我们实验室提出了时间树理论帮助用户管理复杂搜索过程。时间树将用户在复杂搜索过程中进行的查询用圆圈表示，将用户进行的点击用方块表示。并将他们组织称一棵树的形式。</a:t>
            </a:r>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7</a:t>
            </a:fld>
            <a:endParaRPr kumimoji="1" lang="zh-CN" altLang="en-US"/>
          </a:p>
        </p:txBody>
      </p:sp>
    </p:spTree>
    <p:extLst>
      <p:ext uri="{BB962C8B-B14F-4D97-AF65-F5344CB8AC3E}">
        <p14:creationId xmlns:p14="http://schemas.microsoft.com/office/powerpoint/2010/main" val="157827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由于时间树的结构特性，用户从时间树中能够很容易地获取到以下信息：</a:t>
            </a:r>
          </a:p>
          <a:p>
            <a:r>
              <a:rPr lang="zh-CN" altLang="zh-CN" sz="1200" kern="1200" dirty="0" smtClean="0">
                <a:solidFill>
                  <a:schemeClr val="tx1"/>
                </a:solidFill>
                <a:effectLst/>
                <a:latin typeface="+mn-lt"/>
                <a:ea typeface="+mn-ea"/>
                <a:cs typeface="+mn-cs"/>
              </a:rPr>
              <a:t>节点产生的相对时间顺序。</a:t>
            </a:r>
          </a:p>
          <a:p>
            <a:r>
              <a:rPr lang="zh-CN" altLang="zh-CN" sz="1200" kern="1200" dirty="0" smtClean="0">
                <a:solidFill>
                  <a:schemeClr val="tx1"/>
                </a:solidFill>
                <a:effectLst/>
                <a:latin typeface="+mn-lt"/>
                <a:ea typeface="+mn-ea"/>
                <a:cs typeface="+mn-cs"/>
              </a:rPr>
              <a:t>查询的来源。</a:t>
            </a:r>
          </a:p>
          <a:p>
            <a:r>
              <a:rPr lang="zh-CN" altLang="zh-CN" sz="1200" kern="1200" dirty="0" smtClean="0">
                <a:solidFill>
                  <a:schemeClr val="tx1"/>
                </a:solidFill>
                <a:effectLst/>
                <a:latin typeface="+mn-lt"/>
                <a:ea typeface="+mn-ea"/>
                <a:cs typeface="+mn-cs"/>
              </a:rPr>
              <a:t>子任务的划分。</a:t>
            </a:r>
          </a:p>
          <a:p>
            <a:r>
              <a:rPr lang="zh-CN" altLang="zh-CN" sz="1200" kern="1200" dirty="0" smtClean="0">
                <a:solidFill>
                  <a:schemeClr val="tx1"/>
                </a:solidFill>
                <a:effectLst/>
                <a:latin typeface="+mn-lt"/>
                <a:ea typeface="+mn-ea"/>
                <a:cs typeface="+mn-cs"/>
              </a:rPr>
              <a:t>我们猜想，既然时间树能够帮助用户获得这些信息，很有可能是因为时间树中蕴含了用户在复杂搜索过程中产生的高质量的搜索经验。于是就有了我们这个，面向搜索经验的查询推荐方法研究。</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8</a:t>
            </a:fld>
            <a:endParaRPr kumimoji="1" lang="zh-CN" altLang="en-US"/>
          </a:p>
        </p:txBody>
      </p:sp>
    </p:spTree>
    <p:extLst>
      <p:ext uri="{BB962C8B-B14F-4D97-AF65-F5344CB8AC3E}">
        <p14:creationId xmlns:p14="http://schemas.microsoft.com/office/powerpoint/2010/main" val="701098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那么本研究的研究思路是这样的：作为本研究的基础，首先我们验证时间树中蕴含高质量的搜索经验，然后我们研究如何提取搜索经验，再搞定如何利用提取的搜索经验进行查询推荐。最后我们将理论应用于实践，设计实现面向搜索经验的查询推荐系统。</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9</a:t>
            </a:fld>
            <a:endParaRPr kumimoji="1" lang="zh-CN" altLang="en-US"/>
          </a:p>
        </p:txBody>
      </p:sp>
    </p:spTree>
    <p:extLst>
      <p:ext uri="{BB962C8B-B14F-4D97-AF65-F5344CB8AC3E}">
        <p14:creationId xmlns:p14="http://schemas.microsoft.com/office/powerpoint/2010/main" val="1356071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EB90B3-9772-44C6-B209-B94CDEDEB265}" type="datetimeFigureOut">
              <a:rPr lang="zh-CN" altLang="en-US" smtClean="0"/>
              <a:t>2017/12/16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A5942D-6C7C-450C-BD25-695C0C5BEEBC}" type="slidenum">
              <a:rPr lang="zh-CN" altLang="en-US" smtClean="0"/>
              <a:t>‹#›</a:t>
            </a:fld>
            <a:endParaRPr lang="zh-CN" altLang="en-US"/>
          </a:p>
        </p:txBody>
      </p:sp>
    </p:spTree>
    <p:extLst>
      <p:ext uri="{BB962C8B-B14F-4D97-AF65-F5344CB8AC3E}">
        <p14:creationId xmlns:p14="http://schemas.microsoft.com/office/powerpoint/2010/main" val="8143653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1.bin"/><Relationship Id="rId5" Type="http://schemas.openxmlformats.org/officeDocument/2006/relationships/package" Target="../embeddings/Microsoft_Word___1.docx"/><Relationship Id="rId6" Type="http://schemas.openxmlformats.org/officeDocument/2006/relationships/image" Target="../media/image2.emf"/><Relationship Id="rId7" Type="http://schemas.openxmlformats.org/officeDocument/2006/relationships/oleObject" Target="../embeddings/oleObject2.bin"/><Relationship Id="rId8" Type="http://schemas.openxmlformats.org/officeDocument/2006/relationships/package" Target="../embeddings/Microsoft_Word___2.docx"/><Relationship Id="rId9" Type="http://schemas.openxmlformats.org/officeDocument/2006/relationships/image" Target="../media/image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1" Type="http://schemas.openxmlformats.org/officeDocument/2006/relationships/package" Target="../embeddings/Microsoft_Word___5.docx"/><Relationship Id="rId12" Type="http://schemas.openxmlformats.org/officeDocument/2006/relationships/image" Target="../media/image6.emf"/><Relationship Id="rId13" Type="http://schemas.openxmlformats.org/officeDocument/2006/relationships/oleObject" Target="../embeddings/oleObject6.bin"/><Relationship Id="rId14" Type="http://schemas.openxmlformats.org/officeDocument/2006/relationships/package" Target="../embeddings/Microsoft_Word___6.docx"/><Relationship Id="rId15" Type="http://schemas.openxmlformats.org/officeDocument/2006/relationships/image" Target="../media/image7.emf"/><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notesSlide" Target="../notesSlides/notesSlide14.xml"/><Relationship Id="rId4" Type="http://schemas.openxmlformats.org/officeDocument/2006/relationships/oleObject" Target="../embeddings/oleObject3.bin"/><Relationship Id="rId5" Type="http://schemas.openxmlformats.org/officeDocument/2006/relationships/package" Target="../embeddings/Microsoft_Word___3.docx"/><Relationship Id="rId6" Type="http://schemas.openxmlformats.org/officeDocument/2006/relationships/image" Target="../media/image4.emf"/><Relationship Id="rId7" Type="http://schemas.openxmlformats.org/officeDocument/2006/relationships/oleObject" Target="../embeddings/oleObject4.bin"/><Relationship Id="rId8" Type="http://schemas.openxmlformats.org/officeDocument/2006/relationships/package" Target="../embeddings/Microsoft_Word___4.docx"/><Relationship Id="rId9" Type="http://schemas.openxmlformats.org/officeDocument/2006/relationships/image" Target="../media/image5.emf"/><Relationship Id="rId10"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11" Type="http://schemas.openxmlformats.org/officeDocument/2006/relationships/package" Target="../embeddings/Microsoft_Word___9.docx"/><Relationship Id="rId12" Type="http://schemas.openxmlformats.org/officeDocument/2006/relationships/image" Target="../media/image10.emf"/><Relationship Id="rId13" Type="http://schemas.openxmlformats.org/officeDocument/2006/relationships/oleObject" Target="../embeddings/oleObject10.bin"/><Relationship Id="rId14" Type="http://schemas.openxmlformats.org/officeDocument/2006/relationships/package" Target="../embeddings/Microsoft_Word___10.docx"/><Relationship Id="rId15" Type="http://schemas.openxmlformats.org/officeDocument/2006/relationships/image" Target="../media/image11.emf"/><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notesSlide" Target="../notesSlides/notesSlide15.xml"/><Relationship Id="rId4" Type="http://schemas.openxmlformats.org/officeDocument/2006/relationships/oleObject" Target="../embeddings/oleObject7.bin"/><Relationship Id="rId5" Type="http://schemas.openxmlformats.org/officeDocument/2006/relationships/package" Target="../embeddings/Microsoft_Word___7.docx"/><Relationship Id="rId6" Type="http://schemas.openxmlformats.org/officeDocument/2006/relationships/image" Target="../media/image8.emf"/><Relationship Id="rId7" Type="http://schemas.openxmlformats.org/officeDocument/2006/relationships/oleObject" Target="../embeddings/oleObject8.bin"/><Relationship Id="rId8" Type="http://schemas.openxmlformats.org/officeDocument/2006/relationships/package" Target="../embeddings/Microsoft_Word___8.docx"/><Relationship Id="rId9" Type="http://schemas.openxmlformats.org/officeDocument/2006/relationships/image" Target="../media/image9.emf"/><Relationship Id="rId10" Type="http://schemas.openxmlformats.org/officeDocument/2006/relationships/oleObject" Target="../embeddings/oleObject9.bin"/></Relationships>
</file>

<file path=ppt/slides/_rels/slide16.xml.rels><?xml version="1.0" encoding="UTF-8" standalone="yes"?>
<Relationships xmlns="http://schemas.openxmlformats.org/package/2006/relationships"><Relationship Id="rId11" Type="http://schemas.openxmlformats.org/officeDocument/2006/relationships/package" Target="../embeddings/Microsoft_Word___13.docx"/><Relationship Id="rId12" Type="http://schemas.openxmlformats.org/officeDocument/2006/relationships/image" Target="../media/image14.emf"/><Relationship Id="rId13" Type="http://schemas.openxmlformats.org/officeDocument/2006/relationships/oleObject" Target="../embeddings/oleObject14.bin"/><Relationship Id="rId14" Type="http://schemas.openxmlformats.org/officeDocument/2006/relationships/package" Target="../embeddings/Microsoft_Word___14.docx"/><Relationship Id="rId15" Type="http://schemas.openxmlformats.org/officeDocument/2006/relationships/image" Target="../media/image15.emf"/><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notesSlide" Target="../notesSlides/notesSlide16.xml"/><Relationship Id="rId4" Type="http://schemas.openxmlformats.org/officeDocument/2006/relationships/oleObject" Target="../embeddings/oleObject11.bin"/><Relationship Id="rId5" Type="http://schemas.openxmlformats.org/officeDocument/2006/relationships/package" Target="../embeddings/Microsoft_Word___11.docx"/><Relationship Id="rId6" Type="http://schemas.openxmlformats.org/officeDocument/2006/relationships/image" Target="../media/image12.emf"/><Relationship Id="rId7" Type="http://schemas.openxmlformats.org/officeDocument/2006/relationships/oleObject" Target="../embeddings/oleObject12.bin"/><Relationship Id="rId8" Type="http://schemas.openxmlformats.org/officeDocument/2006/relationships/package" Target="../embeddings/Microsoft_Word___12.docx"/><Relationship Id="rId9" Type="http://schemas.openxmlformats.org/officeDocument/2006/relationships/image" Target="../media/image13.emf"/><Relationship Id="rId10" Type="http://schemas.openxmlformats.org/officeDocument/2006/relationships/oleObject" Target="../embeddings/oleObject13.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oleObject15.bin"/><Relationship Id="rId5" Type="http://schemas.openxmlformats.org/officeDocument/2006/relationships/package" Target="../embeddings/Microsoft_Word___15.docx"/><Relationship Id="rId6" Type="http://schemas.openxmlformats.org/officeDocument/2006/relationships/image" Target="../media/image16.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16.bin"/><Relationship Id="rId5" Type="http://schemas.openxmlformats.org/officeDocument/2006/relationships/package" Target="../embeddings/Microsoft_Word___16.docx"/><Relationship Id="rId6" Type="http://schemas.openxmlformats.org/officeDocument/2006/relationships/image" Target="../media/image18.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oleObject17.bin"/><Relationship Id="rId5" Type="http://schemas.openxmlformats.org/officeDocument/2006/relationships/package" Target="../embeddings/Microsoft_Word___17.docx"/><Relationship Id="rId6" Type="http://schemas.openxmlformats.org/officeDocument/2006/relationships/image" Target="../media/image19.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18.bin"/><Relationship Id="rId5" Type="http://schemas.openxmlformats.org/officeDocument/2006/relationships/package" Target="../embeddings/Microsoft_Word___18.docx"/><Relationship Id="rId6" Type="http://schemas.openxmlformats.org/officeDocument/2006/relationships/image" Target="../media/image20.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oleObject" Target="../embeddings/oleObject19.bin"/><Relationship Id="rId5" Type="http://schemas.openxmlformats.org/officeDocument/2006/relationships/package" Target="../embeddings/Microsoft_Word___19.docx"/><Relationship Id="rId6" Type="http://schemas.openxmlformats.org/officeDocument/2006/relationships/image" Target="../media/image21.emf"/><Relationship Id="rId7" Type="http://schemas.openxmlformats.org/officeDocument/2006/relationships/oleObject" Target="../embeddings/oleObject20.bin"/><Relationship Id="rId8" Type="http://schemas.openxmlformats.org/officeDocument/2006/relationships/package" Target="../embeddings/Microsoft_Word___20.docx"/><Relationship Id="rId9" Type="http://schemas.openxmlformats.org/officeDocument/2006/relationships/image" Target="../media/image22.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oleObject" Target="../embeddings/oleObject21.bin"/><Relationship Id="rId5" Type="http://schemas.openxmlformats.org/officeDocument/2006/relationships/package" Target="../embeddings/Microsoft_Word___21.docx"/><Relationship Id="rId6" Type="http://schemas.openxmlformats.org/officeDocument/2006/relationships/image" Target="../media/image23.emf"/><Relationship Id="rId7" Type="http://schemas.openxmlformats.org/officeDocument/2006/relationships/oleObject" Target="../embeddings/oleObject22.bin"/><Relationship Id="rId8" Type="http://schemas.openxmlformats.org/officeDocument/2006/relationships/package" Target="../embeddings/Microsoft_Word___22.docx"/><Relationship Id="rId9" Type="http://schemas.openxmlformats.org/officeDocument/2006/relationships/image" Target="../media/image24.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标题 1"/>
          <p:cNvSpPr>
            <a:spLocks noGrp="1"/>
          </p:cNvSpPr>
          <p:nvPr>
            <p:ph type="ctrTitle"/>
          </p:nvPr>
        </p:nvSpPr>
        <p:spPr>
          <a:xfrm>
            <a:off x="1150938" y="1878013"/>
            <a:ext cx="6858000" cy="1790700"/>
          </a:xfrm>
        </p:spPr>
        <p:txBody>
          <a:bodyPr/>
          <a:lstStyle/>
          <a:p>
            <a:pPr eaLnBrk="1" hangingPunct="1"/>
            <a:r>
              <a:rPr lang="zh-CN" altLang="en-US">
                <a:latin typeface="Microsoft YaHei" charset="-122"/>
                <a:ea typeface="Microsoft YaHei" charset="-122"/>
                <a:cs typeface="Microsoft YaHei" charset="-122"/>
              </a:rPr>
              <a:t>面向搜索经验的</a:t>
            </a:r>
            <a:r>
              <a:rPr lang="en-US" altLang="zh-CN">
                <a:latin typeface="Microsoft YaHei" charset="-122"/>
                <a:ea typeface="Microsoft YaHei" charset="-122"/>
                <a:cs typeface="Microsoft YaHei" charset="-122"/>
              </a:rPr>
              <a:t/>
            </a:r>
            <a:br>
              <a:rPr lang="en-US" altLang="zh-CN">
                <a:latin typeface="Microsoft YaHei" charset="-122"/>
                <a:ea typeface="Microsoft YaHei" charset="-122"/>
                <a:cs typeface="Microsoft YaHei" charset="-122"/>
              </a:rPr>
            </a:br>
            <a:r>
              <a:rPr lang="zh-CN" altLang="en-US">
                <a:latin typeface="Microsoft YaHei" charset="-122"/>
                <a:ea typeface="Microsoft YaHei" charset="-122"/>
                <a:cs typeface="Microsoft YaHei" charset="-122"/>
              </a:rPr>
              <a:t>查询推荐方法研究</a:t>
            </a:r>
          </a:p>
        </p:txBody>
      </p:sp>
      <p:graphicFrame>
        <p:nvGraphicFramePr>
          <p:cNvPr id="2" name="表格 1"/>
          <p:cNvGraphicFramePr>
            <a:graphicFrameLocks noGrp="1"/>
          </p:cNvGraphicFramePr>
          <p:nvPr>
            <p:extLst>
              <p:ext uri="{D42A27DB-BD31-4B8C-83A1-F6EECF244321}">
                <p14:modId xmlns:p14="http://schemas.microsoft.com/office/powerpoint/2010/main" val="1500783934"/>
              </p:ext>
            </p:extLst>
          </p:nvPr>
        </p:nvGraphicFramePr>
        <p:xfrm>
          <a:off x="5528973" y="4763652"/>
          <a:ext cx="3504192" cy="1188720"/>
        </p:xfrm>
        <a:graphic>
          <a:graphicData uri="http://schemas.openxmlformats.org/drawingml/2006/table">
            <a:tbl>
              <a:tblPr firstRow="1" bandRow="1">
                <a:tableStyleId>{5C22544A-7EE6-4342-B048-85BDC9FD1C3A}</a:tableStyleId>
              </a:tblPr>
              <a:tblGrid>
                <a:gridCol w="1051993"/>
                <a:gridCol w="406193"/>
                <a:gridCol w="2046006"/>
              </a:tblGrid>
              <a:tr h="370840">
                <a:tc>
                  <a:txBody>
                    <a:bodyPr/>
                    <a:lstStyle/>
                    <a:p>
                      <a:pPr algn="dist"/>
                      <a:r>
                        <a:rPr lang="zh-CN" altLang="en-US" sz="2000" b="0" dirty="0" smtClean="0">
                          <a:solidFill>
                            <a:schemeClr val="tx1"/>
                          </a:solidFill>
                          <a:latin typeface="Microsoft YaHei" charset="-122"/>
                          <a:ea typeface="Microsoft YaHei" charset="-122"/>
                          <a:cs typeface="Microsoft YaHei" charset="-122"/>
                        </a:rPr>
                        <a:t>答辩人</a:t>
                      </a:r>
                      <a:endParaRPr lang="zh-CN" altLang="en-US" sz="2000" b="0" dirty="0">
                        <a:solidFill>
                          <a:schemeClr val="tx1"/>
                        </a:solidFill>
                        <a:latin typeface="Microsoft YaHei" charset="-122"/>
                        <a:ea typeface="Microsoft YaHei" charset="-122"/>
                        <a:cs typeface="Microsoft YaHei"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algn="l"/>
                      <a:r>
                        <a:rPr lang="zh-CN" altLang="en-US"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r>
                        <a:rPr lang="zh-CN" altLang="en-US" sz="2000" b="0" dirty="0" smtClean="0">
                          <a:solidFill>
                            <a:schemeClr val="tx1"/>
                          </a:solidFill>
                          <a:latin typeface="Microsoft YaHei" charset="-122"/>
                          <a:ea typeface="Microsoft YaHei" charset="-122"/>
                          <a:cs typeface="Microsoft YaHei" charset="-122"/>
                        </a:rPr>
                        <a:t>刘大力</a:t>
                      </a:r>
                      <a:endParaRPr lang="zh-CN" altLang="en-US" sz="2000" b="0" dirty="0">
                        <a:solidFill>
                          <a:schemeClr val="tx1"/>
                        </a:solidFill>
                        <a:latin typeface="Microsoft YaHei" charset="-122"/>
                        <a:ea typeface="Microsoft YaHei" charset="-122"/>
                        <a:cs typeface="Microsoft YaHei" charset="-122"/>
                      </a:endParaRP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r>
              <a:tr h="370840">
                <a:tc>
                  <a:txBody>
                    <a:bodyPr/>
                    <a:lstStyle/>
                    <a:p>
                      <a:pPr algn="dist"/>
                      <a:r>
                        <a:rPr lang="zh-CN" altLang="en-US" sz="2000" b="0" dirty="0" smtClean="0">
                          <a:solidFill>
                            <a:schemeClr val="tx1"/>
                          </a:solidFill>
                          <a:latin typeface="Microsoft YaHei" charset="-122"/>
                          <a:ea typeface="Microsoft YaHei" charset="-122"/>
                          <a:cs typeface="Microsoft YaHei" charset="-122"/>
                        </a:rPr>
                        <a:t>专业</a:t>
                      </a:r>
                      <a:endParaRPr lang="zh-CN" altLang="en-US" sz="2000" b="0" dirty="0">
                        <a:solidFill>
                          <a:schemeClr val="tx1"/>
                        </a:solidFill>
                        <a:latin typeface="Microsoft YaHei" charset="-122"/>
                        <a:ea typeface="Microsoft YaHei" charset="-122"/>
                        <a:cs typeface="Microsoft YaHei" charset="-122"/>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algn="l"/>
                      <a:r>
                        <a:rPr lang="zh-CN" altLang="en-US"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r>
                        <a:rPr lang="zh-CN" altLang="en-US" sz="2000" b="0" dirty="0" smtClean="0">
                          <a:solidFill>
                            <a:schemeClr val="tx1"/>
                          </a:solidFill>
                          <a:latin typeface="Microsoft YaHei" charset="-122"/>
                          <a:ea typeface="Microsoft YaHei" charset="-122"/>
                          <a:cs typeface="Microsoft YaHei" charset="-122"/>
                        </a:rPr>
                        <a:t>计算机应用技术</a:t>
                      </a:r>
                      <a:endParaRPr lang="zh-CN" altLang="en-US" sz="2000" b="0" dirty="0">
                        <a:solidFill>
                          <a:schemeClr val="tx1"/>
                        </a:solidFill>
                        <a:latin typeface="Microsoft YaHei" charset="-122"/>
                        <a:ea typeface="Microsoft YaHei" charset="-122"/>
                        <a:cs typeface="Microsoft YaHei" charset="-122"/>
                      </a:endParaRPr>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tr>
              <a:tr h="370840">
                <a:tc>
                  <a:txBody>
                    <a:bodyPr/>
                    <a:lstStyle/>
                    <a:p>
                      <a:pPr algn="dist"/>
                      <a:r>
                        <a:rPr lang="zh-CN" altLang="en-US" sz="2000" b="0" dirty="0" smtClean="0">
                          <a:solidFill>
                            <a:schemeClr val="tx1"/>
                          </a:solidFill>
                          <a:latin typeface="Microsoft YaHei" charset="-122"/>
                          <a:ea typeface="Microsoft YaHei" charset="-122"/>
                          <a:cs typeface="Microsoft YaHei" charset="-122"/>
                        </a:rPr>
                        <a:t>导师</a:t>
                      </a:r>
                      <a:endParaRPr lang="zh-CN" altLang="en-US" sz="2000" b="0" dirty="0">
                        <a:solidFill>
                          <a:schemeClr val="tx1"/>
                        </a:solidFill>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a:r>
                        <a:rPr lang="zh-CN" altLang="en-US" sz="2000" b="0" dirty="0" smtClean="0">
                          <a:solidFill>
                            <a:schemeClr val="tx1"/>
                          </a:solidFill>
                          <a:latin typeface="Microsoft YaHei" charset="-122"/>
                          <a:ea typeface="Microsoft YaHei" charset="-122"/>
                          <a:cs typeface="Microsoft YaHei" charset="-122"/>
                        </a:rPr>
                        <a:t>：</a:t>
                      </a:r>
                      <a:endParaRPr lang="zh-CN" altLang="en-US" sz="2000" b="0" dirty="0">
                        <a:solidFill>
                          <a:schemeClr val="tx1"/>
                        </a:solidFill>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zh-CN" altLang="en-US" sz="2000" b="0" dirty="0" smtClean="0">
                          <a:solidFill>
                            <a:schemeClr val="tx1"/>
                          </a:solidFill>
                          <a:latin typeface="Microsoft YaHei" charset="-122"/>
                          <a:ea typeface="Microsoft YaHei" charset="-122"/>
                          <a:cs typeface="Microsoft YaHei" charset="-122"/>
                        </a:rPr>
                        <a:t>张斌</a:t>
                      </a:r>
                      <a:endParaRPr lang="zh-CN" altLang="en-US" sz="2000" b="0" dirty="0">
                        <a:solidFill>
                          <a:schemeClr val="tx1"/>
                        </a:solidFill>
                        <a:latin typeface="Microsoft YaHei" charset="-122"/>
                        <a:ea typeface="Microsoft YaHei" charset="-122"/>
                        <a:cs typeface="Microsoft YaHei" charset="-122"/>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68737256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时间树中搜索经验蕴含性的证明</a:t>
            </a:r>
            <a:endParaRPr kumimoji="1" lang="zh-CN" altLang="en-US" sz="28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搜索经验模型</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搜索经验蕴含性验证实验</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61313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5153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搜索经验模型</a:t>
            </a:r>
            <a:endParaRPr kumimoji="1" lang="en-US" altLang="zh-CN" sz="2800" dirty="0">
              <a:latin typeface="Microsoft YaHei" charset="-122"/>
              <a:ea typeface="Microsoft YaHei" charset="-122"/>
              <a:cs typeface="Microsoft YaHei" charset="-122"/>
            </a:endParaRPr>
          </a:p>
        </p:txBody>
      </p:sp>
      <p:sp>
        <p:nvSpPr>
          <p:cNvPr id="9" name="文本框 8"/>
          <p:cNvSpPr txBox="1"/>
          <p:nvPr/>
        </p:nvSpPr>
        <p:spPr>
          <a:xfrm>
            <a:off x="938646" y="3390151"/>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搜索经验</a:t>
            </a:r>
            <a:endParaRPr kumimoji="1" lang="zh-CN" altLang="en-US" sz="2400" dirty="0">
              <a:latin typeface="Microsoft YaHei" charset="-122"/>
              <a:ea typeface="Microsoft YaHei" charset="-122"/>
              <a:cs typeface="Microsoft YaHei" charset="-122"/>
            </a:endParaRPr>
          </a:p>
        </p:txBody>
      </p:sp>
      <p:cxnSp>
        <p:nvCxnSpPr>
          <p:cNvPr id="5" name="直线箭头连接符 4"/>
          <p:cNvCxnSpPr>
            <a:stCxn id="9" idx="3"/>
            <a:endCxn id="12" idx="1"/>
          </p:cNvCxnSpPr>
          <p:nvPr/>
        </p:nvCxnSpPr>
        <p:spPr>
          <a:xfrm flipV="1">
            <a:off x="2961756" y="2829099"/>
            <a:ext cx="788670" cy="7918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线箭头连接符 6"/>
          <p:cNvCxnSpPr>
            <a:stCxn id="9" idx="3"/>
            <a:endCxn id="13" idx="1"/>
          </p:cNvCxnSpPr>
          <p:nvPr/>
        </p:nvCxnSpPr>
        <p:spPr>
          <a:xfrm>
            <a:off x="2961756" y="3620984"/>
            <a:ext cx="788670" cy="16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a:stCxn id="9" idx="3"/>
            <a:endCxn id="14" idx="1"/>
          </p:cNvCxnSpPr>
          <p:nvPr/>
        </p:nvCxnSpPr>
        <p:spPr>
          <a:xfrm>
            <a:off x="2961756" y="3620984"/>
            <a:ext cx="788670" cy="7795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750426" y="2598266"/>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时间经验</a:t>
            </a:r>
            <a:endParaRPr kumimoji="1" lang="zh-CN" altLang="en-US" sz="2400" dirty="0">
              <a:latin typeface="Microsoft YaHei" charset="-122"/>
              <a:ea typeface="Microsoft YaHei" charset="-122"/>
              <a:cs typeface="Microsoft YaHei" charset="-122"/>
            </a:endParaRPr>
          </a:p>
        </p:txBody>
      </p:sp>
      <p:sp>
        <p:nvSpPr>
          <p:cNvPr id="13" name="文本框 12"/>
          <p:cNvSpPr txBox="1"/>
          <p:nvPr/>
        </p:nvSpPr>
        <p:spPr>
          <a:xfrm>
            <a:off x="3750426" y="3391758"/>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因果经验</a:t>
            </a:r>
            <a:endParaRPr kumimoji="1" lang="zh-CN" altLang="en-US" sz="2400" dirty="0">
              <a:latin typeface="Microsoft YaHei" charset="-122"/>
              <a:ea typeface="Microsoft YaHei" charset="-122"/>
              <a:cs typeface="Microsoft YaHei" charset="-122"/>
            </a:endParaRPr>
          </a:p>
        </p:txBody>
      </p:sp>
      <p:sp>
        <p:nvSpPr>
          <p:cNvPr id="14" name="文本框 13"/>
          <p:cNvSpPr txBox="1"/>
          <p:nvPr/>
        </p:nvSpPr>
        <p:spPr>
          <a:xfrm>
            <a:off x="3750426" y="4169712"/>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主题经验</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246063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搜索经验蕴含性验证实验</a:t>
            </a:r>
            <a:endParaRPr kumimoji="1" lang="zh-CN" altLang="en-US" sz="2800" dirty="0">
              <a:latin typeface="Microsoft YaHei" charset="-122"/>
              <a:ea typeface="Microsoft YaHei" charset="-122"/>
              <a:cs typeface="Microsoft YaHei" charset="-122"/>
            </a:endParaRPr>
          </a:p>
        </p:txBody>
      </p:sp>
      <p:sp>
        <p:nvSpPr>
          <p:cNvPr id="5" name="文本框 4"/>
          <p:cNvSpPr txBox="1"/>
          <p:nvPr/>
        </p:nvSpPr>
        <p:spPr>
          <a:xfrm>
            <a:off x="777240" y="2290464"/>
            <a:ext cx="1943100" cy="1938992"/>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主观评估</a:t>
            </a: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r>
              <a:rPr kumimoji="1" lang="zh-CN" altLang="en-US" sz="2400" dirty="0" smtClean="0">
                <a:latin typeface="Microsoft YaHei" charset="-122"/>
                <a:ea typeface="Microsoft YaHei" charset="-122"/>
                <a:cs typeface="Microsoft YaHei" charset="-122"/>
              </a:rPr>
              <a:t>专家评估</a:t>
            </a: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r>
              <a:rPr kumimoji="1" lang="zh-CN" altLang="en-US" sz="2400" dirty="0" smtClean="0">
                <a:latin typeface="Microsoft YaHei" charset="-122"/>
                <a:ea typeface="Microsoft YaHei" charset="-122"/>
                <a:cs typeface="Microsoft YaHei" charset="-122"/>
              </a:rPr>
              <a:t>客观评估</a:t>
            </a:r>
            <a:endParaRPr kumimoji="1" lang="zh-CN" altLang="en-US" sz="2400" dirty="0">
              <a:latin typeface="Microsoft YaHei" charset="-122"/>
              <a:ea typeface="Microsoft YaHei" charset="-122"/>
              <a:cs typeface="Microsoft YaHei" charset="-122"/>
            </a:endParaRPr>
          </a:p>
        </p:txBody>
      </p:sp>
      <p:sp>
        <p:nvSpPr>
          <p:cNvPr id="2" name="右箭头 1"/>
          <p:cNvSpPr/>
          <p:nvPr/>
        </p:nvSpPr>
        <p:spPr>
          <a:xfrm>
            <a:off x="2933700" y="3058863"/>
            <a:ext cx="925830" cy="445770"/>
          </a:xfrm>
          <a:prstGeom prst="right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4772545" y="2866249"/>
            <a:ext cx="4636770" cy="830997"/>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时间树中蕴含高质量的</a:t>
            </a:r>
            <a:endParaRPr kumimoji="1" lang="en-US" altLang="zh-CN" sz="2400" dirty="0">
              <a:latin typeface="Microsoft YaHei" charset="-122"/>
              <a:ea typeface="Microsoft YaHei" charset="-122"/>
              <a:cs typeface="Microsoft YaHei" charset="-122"/>
            </a:endParaRPr>
          </a:p>
          <a:p>
            <a:r>
              <a:rPr kumimoji="1" lang="zh-CN" altLang="en-US" sz="2400" b="1" dirty="0" smtClean="0">
                <a:latin typeface="Microsoft YaHei" charset="-122"/>
                <a:ea typeface="Microsoft YaHei" charset="-122"/>
                <a:cs typeface="Microsoft YaHei" charset="-122"/>
              </a:rPr>
              <a:t>因果经验</a:t>
            </a:r>
            <a:r>
              <a:rPr kumimoji="1" lang="zh-CN" altLang="en-US" sz="2400" dirty="0" smtClean="0">
                <a:latin typeface="Microsoft YaHei" charset="-122"/>
                <a:ea typeface="Microsoft YaHei" charset="-122"/>
                <a:cs typeface="Microsoft YaHei" charset="-122"/>
              </a:rPr>
              <a:t>以及</a:t>
            </a:r>
            <a:r>
              <a:rPr kumimoji="1" lang="zh-CN" altLang="en-US" sz="2400" b="1" dirty="0" smtClean="0">
                <a:latin typeface="Microsoft YaHei" charset="-122"/>
                <a:ea typeface="Microsoft YaHei" charset="-122"/>
                <a:cs typeface="Microsoft YaHei" charset="-122"/>
              </a:rPr>
              <a:t>主题经验</a:t>
            </a:r>
          </a:p>
        </p:txBody>
      </p:sp>
    </p:spTree>
    <p:extLst>
      <p:ext uri="{BB962C8B-B14F-4D97-AF65-F5344CB8AC3E}">
        <p14:creationId xmlns:p14="http://schemas.microsoft.com/office/powerpoint/2010/main" val="170058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207453172"/>
              </p:ext>
            </p:extLst>
          </p:nvPr>
        </p:nvGraphicFramePr>
        <p:xfrm>
          <a:off x="1810735" y="4827751"/>
          <a:ext cx="5486400" cy="1219200"/>
        </p:xfrm>
        <a:graphic>
          <a:graphicData uri="http://schemas.openxmlformats.org/presentationml/2006/ole">
            <mc:AlternateContent xmlns:mc="http://schemas.openxmlformats.org/markup-compatibility/2006">
              <mc:Choice xmlns:v="urn:schemas-microsoft-com:vml" Requires="v">
                <p:oleObj spid="_x0000_s1169" name="文档" r:id="rId5" imgW="5486400" imgH="1219200" progId="Word.Document.12">
                  <p:embed/>
                </p:oleObj>
              </mc:Choice>
              <mc:Fallback>
                <p:oleObj name="文档" r:id="rId5" imgW="5486400" imgH="1219200" progId="Word.Document.12">
                  <p:embed/>
                  <p:pic>
                    <p:nvPicPr>
                      <p:cNvPr id="0" name=""/>
                      <p:cNvPicPr/>
                      <p:nvPr/>
                    </p:nvPicPr>
                    <p:blipFill>
                      <a:blip r:embed="rId6"/>
                      <a:stretch>
                        <a:fillRect/>
                      </a:stretch>
                    </p:blipFill>
                    <p:spPr>
                      <a:xfrm>
                        <a:off x="1810735" y="4827751"/>
                        <a:ext cx="5486400" cy="121920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845156130"/>
              </p:ext>
            </p:extLst>
          </p:nvPr>
        </p:nvGraphicFramePr>
        <p:xfrm>
          <a:off x="1676400" y="1388918"/>
          <a:ext cx="5486400" cy="2971800"/>
        </p:xfrm>
        <a:graphic>
          <a:graphicData uri="http://schemas.openxmlformats.org/presentationml/2006/ole">
            <mc:AlternateContent xmlns:mc="http://schemas.openxmlformats.org/markup-compatibility/2006">
              <mc:Choice xmlns:v="urn:schemas-microsoft-com:vml" Requires="v">
                <p:oleObj spid="_x0000_s1170" name="文档" r:id="rId8" imgW="5486400" imgH="2971800" progId="Word.Document.12">
                  <p:embed/>
                </p:oleObj>
              </mc:Choice>
              <mc:Fallback>
                <p:oleObj name="文档" r:id="rId8" imgW="5486400" imgH="2971800" progId="Word.Document.12">
                  <p:embed/>
                  <p:pic>
                    <p:nvPicPr>
                      <p:cNvPr id="0" name=""/>
                      <p:cNvPicPr/>
                      <p:nvPr/>
                    </p:nvPicPr>
                    <p:blipFill>
                      <a:blip r:embed="rId9"/>
                      <a:stretch>
                        <a:fillRect/>
                      </a:stretch>
                    </p:blipFill>
                    <p:spPr>
                      <a:xfrm>
                        <a:off x="1676400" y="1388918"/>
                        <a:ext cx="5486400" cy="2971800"/>
                      </a:xfrm>
                      <a:prstGeom prst="rect">
                        <a:avLst/>
                      </a:prstGeom>
                    </p:spPr>
                  </p:pic>
                </p:oleObj>
              </mc:Fallback>
            </mc:AlternateContent>
          </a:graphicData>
        </a:graphic>
      </p:graphicFrame>
    </p:spTree>
    <p:extLst>
      <p:ext uri="{BB962C8B-B14F-4D97-AF65-F5344CB8AC3E}">
        <p14:creationId xmlns:p14="http://schemas.microsoft.com/office/powerpoint/2010/main" val="20294382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2931331"/>
              </p:ext>
            </p:extLst>
          </p:nvPr>
        </p:nvGraphicFramePr>
        <p:xfrm>
          <a:off x="135770" y="1512455"/>
          <a:ext cx="5486400" cy="1422400"/>
        </p:xfrm>
        <a:graphic>
          <a:graphicData uri="http://schemas.openxmlformats.org/presentationml/2006/ole">
            <mc:AlternateContent xmlns:mc="http://schemas.openxmlformats.org/markup-compatibility/2006">
              <mc:Choice xmlns:v="urn:schemas-microsoft-com:vml" Requires="v">
                <p:oleObj spid="_x0000_s2323" name="文档" r:id="rId5" imgW="5486400" imgH="1422400" progId="Word.Document.12">
                  <p:embed/>
                </p:oleObj>
              </mc:Choice>
              <mc:Fallback>
                <p:oleObj name="文档" r:id="rId5" imgW="5486400" imgH="1422400" progId="Word.Document.12">
                  <p:embed/>
                  <p:pic>
                    <p:nvPicPr>
                      <p:cNvPr id="0" name=""/>
                      <p:cNvPicPr/>
                      <p:nvPr/>
                    </p:nvPicPr>
                    <p:blipFill>
                      <a:blip r:embed="rId6"/>
                      <a:stretch>
                        <a:fillRect/>
                      </a:stretch>
                    </p:blipFill>
                    <p:spPr>
                      <a:xfrm>
                        <a:off x="135770" y="1512455"/>
                        <a:ext cx="5486400" cy="14224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27611703"/>
              </p:ext>
            </p:extLst>
          </p:nvPr>
        </p:nvGraphicFramePr>
        <p:xfrm>
          <a:off x="135770" y="3500005"/>
          <a:ext cx="5486400" cy="1409700"/>
        </p:xfrm>
        <a:graphic>
          <a:graphicData uri="http://schemas.openxmlformats.org/presentationml/2006/ole">
            <mc:AlternateContent xmlns:mc="http://schemas.openxmlformats.org/markup-compatibility/2006">
              <mc:Choice xmlns:v="urn:schemas-microsoft-com:vml" Requires="v">
                <p:oleObj spid="_x0000_s2324" name="文档" r:id="rId8" imgW="5486400" imgH="1409700" progId="Word.Document.12">
                  <p:embed/>
                </p:oleObj>
              </mc:Choice>
              <mc:Fallback>
                <p:oleObj name="文档" r:id="rId8" imgW="5486400" imgH="1409700" progId="Word.Document.12">
                  <p:embed/>
                  <p:pic>
                    <p:nvPicPr>
                      <p:cNvPr id="0" name=""/>
                      <p:cNvPicPr/>
                      <p:nvPr/>
                    </p:nvPicPr>
                    <p:blipFill>
                      <a:blip r:embed="rId9"/>
                      <a:stretch>
                        <a:fillRect/>
                      </a:stretch>
                    </p:blipFill>
                    <p:spPr>
                      <a:xfrm>
                        <a:off x="135770" y="3500005"/>
                        <a:ext cx="5486400" cy="14097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061253202"/>
              </p:ext>
            </p:extLst>
          </p:nvPr>
        </p:nvGraphicFramePr>
        <p:xfrm>
          <a:off x="4126230" y="1518805"/>
          <a:ext cx="5486400" cy="1409700"/>
        </p:xfrm>
        <a:graphic>
          <a:graphicData uri="http://schemas.openxmlformats.org/presentationml/2006/ole">
            <mc:AlternateContent xmlns:mc="http://schemas.openxmlformats.org/markup-compatibility/2006">
              <mc:Choice xmlns:v="urn:schemas-microsoft-com:vml" Requires="v">
                <p:oleObj spid="_x0000_s2325" name="文档" r:id="rId11" imgW="5486400" imgH="1409700" progId="Word.Document.12">
                  <p:embed/>
                </p:oleObj>
              </mc:Choice>
              <mc:Fallback>
                <p:oleObj name="文档" r:id="rId11" imgW="5486400" imgH="1409700" progId="Word.Document.12">
                  <p:embed/>
                  <p:pic>
                    <p:nvPicPr>
                      <p:cNvPr id="0" name=""/>
                      <p:cNvPicPr/>
                      <p:nvPr/>
                    </p:nvPicPr>
                    <p:blipFill>
                      <a:blip r:embed="rId12"/>
                      <a:stretch>
                        <a:fillRect/>
                      </a:stretch>
                    </p:blipFill>
                    <p:spPr>
                      <a:xfrm>
                        <a:off x="4126230" y="1518805"/>
                        <a:ext cx="5486400" cy="14097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53541625"/>
              </p:ext>
            </p:extLst>
          </p:nvPr>
        </p:nvGraphicFramePr>
        <p:xfrm>
          <a:off x="4126230" y="3500005"/>
          <a:ext cx="5486400" cy="1409700"/>
        </p:xfrm>
        <a:graphic>
          <a:graphicData uri="http://schemas.openxmlformats.org/presentationml/2006/ole">
            <mc:AlternateContent xmlns:mc="http://schemas.openxmlformats.org/markup-compatibility/2006">
              <mc:Choice xmlns:v="urn:schemas-microsoft-com:vml" Requires="v">
                <p:oleObj spid="_x0000_s2326" name="文档" r:id="rId14" imgW="5486400" imgH="1409700" progId="Word.Document.12">
                  <p:embed/>
                </p:oleObj>
              </mc:Choice>
              <mc:Fallback>
                <p:oleObj name="文档" r:id="rId14" imgW="5486400" imgH="1409700" progId="Word.Document.12">
                  <p:embed/>
                  <p:pic>
                    <p:nvPicPr>
                      <p:cNvPr id="0" name=""/>
                      <p:cNvPicPr/>
                      <p:nvPr/>
                    </p:nvPicPr>
                    <p:blipFill>
                      <a:blip r:embed="rId15"/>
                      <a:stretch>
                        <a:fillRect/>
                      </a:stretch>
                    </p:blipFill>
                    <p:spPr>
                      <a:xfrm>
                        <a:off x="4126230" y="3500005"/>
                        <a:ext cx="5486400" cy="1409700"/>
                      </a:xfrm>
                      <a:prstGeom prst="rect">
                        <a:avLst/>
                      </a:prstGeom>
                    </p:spPr>
                  </p:pic>
                </p:oleObj>
              </mc:Fallback>
            </mc:AlternateContent>
          </a:graphicData>
        </a:graphic>
      </p:graphicFrame>
    </p:spTree>
    <p:extLst>
      <p:ext uri="{BB962C8B-B14F-4D97-AF65-F5344CB8AC3E}">
        <p14:creationId xmlns:p14="http://schemas.microsoft.com/office/powerpoint/2010/main" val="2555602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851574202"/>
              </p:ext>
            </p:extLst>
          </p:nvPr>
        </p:nvGraphicFramePr>
        <p:xfrm>
          <a:off x="1745673" y="912091"/>
          <a:ext cx="5562600" cy="1625600"/>
        </p:xfrm>
        <a:graphic>
          <a:graphicData uri="http://schemas.openxmlformats.org/presentationml/2006/ole">
            <mc:AlternateContent xmlns:mc="http://schemas.openxmlformats.org/markup-compatibility/2006">
              <mc:Choice xmlns:v="urn:schemas-microsoft-com:vml" Requires="v">
                <p:oleObj spid="_x0000_s3348" name="文档" r:id="rId5" imgW="5562600" imgH="1625600" progId="Word.Document.12">
                  <p:embed/>
                </p:oleObj>
              </mc:Choice>
              <mc:Fallback>
                <p:oleObj name="文档" r:id="rId5" imgW="5562600" imgH="1625600" progId="Word.Document.12">
                  <p:embed/>
                  <p:pic>
                    <p:nvPicPr>
                      <p:cNvPr id="0" name=""/>
                      <p:cNvPicPr/>
                      <p:nvPr/>
                    </p:nvPicPr>
                    <p:blipFill>
                      <a:blip r:embed="rId6"/>
                      <a:stretch>
                        <a:fillRect/>
                      </a:stretch>
                    </p:blipFill>
                    <p:spPr>
                      <a:xfrm>
                        <a:off x="1745673" y="912091"/>
                        <a:ext cx="5562600" cy="16256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576589406"/>
              </p:ext>
            </p:extLst>
          </p:nvPr>
        </p:nvGraphicFramePr>
        <p:xfrm>
          <a:off x="1745673" y="2537691"/>
          <a:ext cx="5765800" cy="393700"/>
        </p:xfrm>
        <a:graphic>
          <a:graphicData uri="http://schemas.openxmlformats.org/presentationml/2006/ole">
            <mc:AlternateContent xmlns:mc="http://schemas.openxmlformats.org/markup-compatibility/2006">
              <mc:Choice xmlns:v="urn:schemas-microsoft-com:vml" Requires="v">
                <p:oleObj spid="_x0000_s3349" name="文档" r:id="rId8" imgW="5765800" imgH="393700" progId="Word.Document.12">
                  <p:embed/>
                </p:oleObj>
              </mc:Choice>
              <mc:Fallback>
                <p:oleObj name="文档" r:id="rId8" imgW="5765800" imgH="393700" progId="Word.Document.12">
                  <p:embed/>
                  <p:pic>
                    <p:nvPicPr>
                      <p:cNvPr id="0" name=""/>
                      <p:cNvPicPr/>
                      <p:nvPr/>
                    </p:nvPicPr>
                    <p:blipFill>
                      <a:blip r:embed="rId9"/>
                      <a:stretch>
                        <a:fillRect/>
                      </a:stretch>
                    </p:blipFill>
                    <p:spPr>
                      <a:xfrm>
                        <a:off x="1745673" y="2537691"/>
                        <a:ext cx="5765800" cy="3937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084909956"/>
              </p:ext>
            </p:extLst>
          </p:nvPr>
        </p:nvGraphicFramePr>
        <p:xfrm>
          <a:off x="1821873" y="3337791"/>
          <a:ext cx="5486400" cy="1219200"/>
        </p:xfrm>
        <a:graphic>
          <a:graphicData uri="http://schemas.openxmlformats.org/presentationml/2006/ole">
            <mc:AlternateContent xmlns:mc="http://schemas.openxmlformats.org/markup-compatibility/2006">
              <mc:Choice xmlns:v="urn:schemas-microsoft-com:vml" Requires="v">
                <p:oleObj spid="_x0000_s3350" name="文档" r:id="rId11" imgW="5486400" imgH="1219200" progId="Word.Document.12">
                  <p:embed/>
                </p:oleObj>
              </mc:Choice>
              <mc:Fallback>
                <p:oleObj name="文档" r:id="rId11" imgW="5486400" imgH="1219200" progId="Word.Document.12">
                  <p:embed/>
                  <p:pic>
                    <p:nvPicPr>
                      <p:cNvPr id="0" name=""/>
                      <p:cNvPicPr/>
                      <p:nvPr/>
                    </p:nvPicPr>
                    <p:blipFill>
                      <a:blip r:embed="rId12"/>
                      <a:stretch>
                        <a:fillRect/>
                      </a:stretch>
                    </p:blipFill>
                    <p:spPr>
                      <a:xfrm>
                        <a:off x="1821873" y="3337791"/>
                        <a:ext cx="5486400" cy="121920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790086826"/>
              </p:ext>
            </p:extLst>
          </p:nvPr>
        </p:nvGraphicFramePr>
        <p:xfrm>
          <a:off x="1821873" y="4963391"/>
          <a:ext cx="5486400" cy="1219200"/>
        </p:xfrm>
        <a:graphic>
          <a:graphicData uri="http://schemas.openxmlformats.org/presentationml/2006/ole">
            <mc:AlternateContent xmlns:mc="http://schemas.openxmlformats.org/markup-compatibility/2006">
              <mc:Choice xmlns:v="urn:schemas-microsoft-com:vml" Requires="v">
                <p:oleObj spid="_x0000_s3351" name="文档" r:id="rId14" imgW="5486400" imgH="1219200" progId="Word.Document.12">
                  <p:embed/>
                </p:oleObj>
              </mc:Choice>
              <mc:Fallback>
                <p:oleObj name="文档" r:id="rId14" imgW="5486400" imgH="1219200" progId="Word.Document.12">
                  <p:embed/>
                  <p:pic>
                    <p:nvPicPr>
                      <p:cNvPr id="0" name=""/>
                      <p:cNvPicPr/>
                      <p:nvPr/>
                    </p:nvPicPr>
                    <p:blipFill>
                      <a:blip r:embed="rId15"/>
                      <a:stretch>
                        <a:fillRect/>
                      </a:stretch>
                    </p:blipFill>
                    <p:spPr>
                      <a:xfrm>
                        <a:off x="1821873" y="4963391"/>
                        <a:ext cx="5486400" cy="1219200"/>
                      </a:xfrm>
                      <a:prstGeom prst="rect">
                        <a:avLst/>
                      </a:prstGeom>
                    </p:spPr>
                  </p:pic>
                </p:oleObj>
              </mc:Fallback>
            </mc:AlternateContent>
          </a:graphicData>
        </a:graphic>
      </p:graphicFrame>
    </p:spTree>
    <p:extLst>
      <p:ext uri="{BB962C8B-B14F-4D97-AF65-F5344CB8AC3E}">
        <p14:creationId xmlns:p14="http://schemas.microsoft.com/office/powerpoint/2010/main" val="20790203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673967503"/>
              </p:ext>
            </p:extLst>
          </p:nvPr>
        </p:nvGraphicFramePr>
        <p:xfrm>
          <a:off x="2621972" y="928832"/>
          <a:ext cx="3644900" cy="1778000"/>
        </p:xfrm>
        <a:graphic>
          <a:graphicData uri="http://schemas.openxmlformats.org/presentationml/2006/ole">
            <mc:AlternateContent xmlns:mc="http://schemas.openxmlformats.org/markup-compatibility/2006">
              <mc:Choice xmlns:v="urn:schemas-microsoft-com:vml" Requires="v">
                <p:oleObj spid="_x0000_s4371" name="文档" r:id="rId5" imgW="3644900" imgH="1778000" progId="Word.Document.12">
                  <p:embed/>
                </p:oleObj>
              </mc:Choice>
              <mc:Fallback>
                <p:oleObj name="文档" r:id="rId5" imgW="3644900" imgH="1778000" progId="Word.Document.12">
                  <p:embed/>
                  <p:pic>
                    <p:nvPicPr>
                      <p:cNvPr id="0" name=""/>
                      <p:cNvPicPr/>
                      <p:nvPr/>
                    </p:nvPicPr>
                    <p:blipFill>
                      <a:blip r:embed="rId6"/>
                      <a:stretch>
                        <a:fillRect/>
                      </a:stretch>
                    </p:blipFill>
                    <p:spPr>
                      <a:xfrm>
                        <a:off x="2621972" y="928832"/>
                        <a:ext cx="3644900" cy="17780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88563574"/>
              </p:ext>
            </p:extLst>
          </p:nvPr>
        </p:nvGraphicFramePr>
        <p:xfrm>
          <a:off x="1852468" y="2727614"/>
          <a:ext cx="5765800" cy="596900"/>
        </p:xfrm>
        <a:graphic>
          <a:graphicData uri="http://schemas.openxmlformats.org/presentationml/2006/ole">
            <mc:AlternateContent xmlns:mc="http://schemas.openxmlformats.org/markup-compatibility/2006">
              <mc:Choice xmlns:v="urn:schemas-microsoft-com:vml" Requires="v">
                <p:oleObj spid="_x0000_s4372" name="文档" r:id="rId8" imgW="5765800" imgH="596900" progId="Word.Document.12">
                  <p:embed/>
                </p:oleObj>
              </mc:Choice>
              <mc:Fallback>
                <p:oleObj name="文档" r:id="rId8" imgW="5765800" imgH="596900" progId="Word.Document.12">
                  <p:embed/>
                  <p:pic>
                    <p:nvPicPr>
                      <p:cNvPr id="0" name=""/>
                      <p:cNvPicPr/>
                      <p:nvPr/>
                    </p:nvPicPr>
                    <p:blipFill>
                      <a:blip r:embed="rId9"/>
                      <a:stretch>
                        <a:fillRect/>
                      </a:stretch>
                    </p:blipFill>
                    <p:spPr>
                      <a:xfrm>
                        <a:off x="1852468" y="2727614"/>
                        <a:ext cx="5765800" cy="596900"/>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095684886"/>
              </p:ext>
            </p:extLst>
          </p:nvPr>
        </p:nvGraphicFramePr>
        <p:xfrm>
          <a:off x="2621972" y="3645498"/>
          <a:ext cx="3657600" cy="1689100"/>
        </p:xfrm>
        <a:graphic>
          <a:graphicData uri="http://schemas.openxmlformats.org/presentationml/2006/ole">
            <mc:AlternateContent xmlns:mc="http://schemas.openxmlformats.org/markup-compatibility/2006">
              <mc:Choice xmlns:v="urn:schemas-microsoft-com:vml" Requires="v">
                <p:oleObj spid="_x0000_s4373" name="文档" r:id="rId11" imgW="3657600" imgH="1689100" progId="Word.Document.12">
                  <p:embed/>
                </p:oleObj>
              </mc:Choice>
              <mc:Fallback>
                <p:oleObj name="文档" r:id="rId11" imgW="3657600" imgH="1689100" progId="Word.Document.12">
                  <p:embed/>
                  <p:pic>
                    <p:nvPicPr>
                      <p:cNvPr id="0" name=""/>
                      <p:cNvPicPr/>
                      <p:nvPr/>
                    </p:nvPicPr>
                    <p:blipFill>
                      <a:blip r:embed="rId12"/>
                      <a:stretch>
                        <a:fillRect/>
                      </a:stretch>
                    </p:blipFill>
                    <p:spPr>
                      <a:xfrm>
                        <a:off x="2621972" y="3645498"/>
                        <a:ext cx="3657600" cy="16891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941965313"/>
              </p:ext>
            </p:extLst>
          </p:nvPr>
        </p:nvGraphicFramePr>
        <p:xfrm>
          <a:off x="1668463" y="5422900"/>
          <a:ext cx="5765800" cy="838200"/>
        </p:xfrm>
        <a:graphic>
          <a:graphicData uri="http://schemas.openxmlformats.org/presentationml/2006/ole">
            <mc:AlternateContent xmlns:mc="http://schemas.openxmlformats.org/markup-compatibility/2006">
              <mc:Choice xmlns:v="urn:schemas-microsoft-com:vml" Requires="v">
                <p:oleObj spid="_x0000_s4374" name="文档" r:id="rId14" imgW="5765800" imgH="838200" progId="Word.Document.12">
                  <p:embed/>
                </p:oleObj>
              </mc:Choice>
              <mc:Fallback>
                <p:oleObj name="文档" r:id="rId14" imgW="5765800" imgH="838200" progId="Word.Document.12">
                  <p:embed/>
                  <p:pic>
                    <p:nvPicPr>
                      <p:cNvPr id="0" name=""/>
                      <p:cNvPicPr/>
                      <p:nvPr/>
                    </p:nvPicPr>
                    <p:blipFill>
                      <a:blip r:embed="rId15"/>
                      <a:stretch>
                        <a:fillRect/>
                      </a:stretch>
                    </p:blipFill>
                    <p:spPr>
                      <a:xfrm>
                        <a:off x="1668463" y="5422900"/>
                        <a:ext cx="5765800" cy="838200"/>
                      </a:xfrm>
                      <a:prstGeom prst="rect">
                        <a:avLst/>
                      </a:prstGeom>
                    </p:spPr>
                  </p:pic>
                </p:oleObj>
              </mc:Fallback>
            </mc:AlternateContent>
          </a:graphicData>
        </a:graphic>
      </p:graphicFrame>
    </p:spTree>
    <p:extLst>
      <p:ext uri="{BB962C8B-B14F-4D97-AF65-F5344CB8AC3E}">
        <p14:creationId xmlns:p14="http://schemas.microsoft.com/office/powerpoint/2010/main" val="9851219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搜索经验提取方法的提出</a:t>
            </a:r>
            <a:endParaRPr kumimoji="1" lang="zh-CN" altLang="en-US" sz="28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基于查询</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点击</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查询序列识别的</a:t>
            </a:r>
            <a:r>
              <a:rPr kumimoji="1" lang="zh-CN" altLang="en-US" sz="2400" b="1" dirty="0" smtClean="0">
                <a:latin typeface="Microsoft YaHei" charset="-122"/>
                <a:ea typeface="Microsoft YaHei" charset="-122"/>
                <a:cs typeface="Microsoft YaHei" charset="-122"/>
              </a:rPr>
              <a:t>因果经验提取</a:t>
            </a:r>
            <a:r>
              <a:rPr kumimoji="1" lang="zh-CN" altLang="en-US" sz="2400" dirty="0" smtClean="0">
                <a:latin typeface="Microsoft YaHei" charset="-122"/>
                <a:ea typeface="Microsoft YaHei" charset="-122"/>
                <a:cs typeface="Microsoft YaHei" charset="-122"/>
              </a:rPr>
              <a:t>算法</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基于子任务划分的</a:t>
            </a:r>
            <a:r>
              <a:rPr kumimoji="1" lang="zh-CN" altLang="en-US" sz="2400" b="1" dirty="0" smtClean="0">
                <a:latin typeface="Microsoft YaHei" charset="-122"/>
                <a:ea typeface="Microsoft YaHei" charset="-122"/>
                <a:cs typeface="Microsoft YaHei" charset="-122"/>
              </a:rPr>
              <a:t>主题经验提取</a:t>
            </a:r>
            <a:r>
              <a:rPr kumimoji="1" lang="zh-CN" altLang="en-US" sz="2400" dirty="0" smtClean="0">
                <a:latin typeface="Microsoft YaHei" charset="-122"/>
                <a:ea typeface="Microsoft YaHei" charset="-122"/>
                <a:cs typeface="Microsoft YaHei" charset="-122"/>
              </a:rPr>
              <a:t>算法</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070695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954107"/>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基于</a:t>
            </a:r>
            <a:r>
              <a:rPr kumimoji="1" lang="zh-CN" altLang="en-US" sz="2800" dirty="0">
                <a:latin typeface="Microsoft YaHei" charset="-122"/>
                <a:ea typeface="Microsoft YaHei" charset="-122"/>
                <a:cs typeface="Microsoft YaHei" charset="-122"/>
              </a:rPr>
              <a:t>查询</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点击</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查询序列识别</a:t>
            </a:r>
            <a:r>
              <a:rPr kumimoji="1" lang="zh-CN" altLang="en-US" sz="2800" dirty="0" smtClean="0">
                <a:latin typeface="Microsoft YaHei" charset="-122"/>
                <a:ea typeface="Microsoft YaHei" charset="-122"/>
                <a:cs typeface="Microsoft YaHei" charset="-122"/>
              </a:rPr>
              <a:t>的  </a:t>
            </a:r>
            <a:r>
              <a:rPr kumimoji="1" lang="en-US" altLang="zh-CN" sz="2800" dirty="0">
                <a:latin typeface="Microsoft YaHei" charset="-122"/>
                <a:ea typeface="Microsoft YaHei" charset="-122"/>
                <a:cs typeface="Microsoft YaHei" charset="-122"/>
              </a:rPr>
              <a:t>	</a:t>
            </a:r>
            <a:r>
              <a:rPr kumimoji="1" lang="en-US" altLang="zh-CN" sz="2800" dirty="0" smtClean="0">
                <a:latin typeface="Microsoft YaHei" charset="-122"/>
                <a:ea typeface="Microsoft YaHei" charset="-122"/>
                <a:cs typeface="Microsoft YaHei" charset="-122"/>
              </a:rPr>
              <a:t>	</a:t>
            </a:r>
            <a:r>
              <a:rPr kumimoji="1" lang="zh-CN" altLang="en-US" sz="2800" dirty="0" smtClean="0">
                <a:latin typeface="Microsoft YaHei" charset="-122"/>
                <a:ea typeface="Microsoft YaHei" charset="-122"/>
                <a:cs typeface="Microsoft YaHei" charset="-122"/>
              </a:rPr>
              <a:t>   </a:t>
            </a:r>
            <a:r>
              <a:rPr kumimoji="1" lang="en-US" altLang="zh-CN" sz="2800" dirty="0" smtClean="0">
                <a:latin typeface="Microsoft YaHei" charset="-122"/>
                <a:ea typeface="Microsoft YaHei" charset="-122"/>
                <a:cs typeface="Microsoft YaHei" charset="-122"/>
              </a:rPr>
              <a:t>	</a:t>
            </a:r>
            <a:r>
              <a:rPr kumimoji="1" lang="zh-CN" altLang="en-US" sz="2800" dirty="0" smtClean="0">
                <a:latin typeface="Microsoft YaHei" charset="-122"/>
                <a:ea typeface="Microsoft YaHei" charset="-122"/>
                <a:cs typeface="Microsoft YaHei" charset="-122"/>
              </a:rPr>
              <a:t>   因果</a:t>
            </a:r>
            <a:r>
              <a:rPr kumimoji="1" lang="zh-CN" altLang="en-US" sz="2800" dirty="0">
                <a:latin typeface="Microsoft YaHei" charset="-122"/>
                <a:ea typeface="Microsoft YaHei" charset="-122"/>
                <a:cs typeface="Microsoft YaHei" charset="-122"/>
              </a:rPr>
              <a:t>经验提取算法</a:t>
            </a:r>
          </a:p>
        </p:txBody>
      </p:sp>
      <p:sp>
        <p:nvSpPr>
          <p:cNvPr id="2" name="椭圆 1"/>
          <p:cNvSpPr/>
          <p:nvPr/>
        </p:nvSpPr>
        <p:spPr>
          <a:xfrm>
            <a:off x="180753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2503965" y="24349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247738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2503965" y="50043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212804" y="209466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3203944"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873794" y="229668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873794" y="290623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3873794" y="181998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214573" y="444086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3184450" y="322343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3873794" y="44302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706679"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3873794" y="320748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4706679" y="34148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5295014" y="25731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5295014" y="32074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5823097" y="282648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580183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391939" y="28264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连接符 5"/>
          <p:cNvCxnSpPr>
            <a:stCxn id="2" idx="6"/>
            <a:endCxn id="3" idx="1"/>
          </p:cNvCxnSpPr>
          <p:nvPr/>
        </p:nvCxnSpPr>
        <p:spPr>
          <a:xfrm flipV="1">
            <a:off x="1967023" y="2504018"/>
            <a:ext cx="536942" cy="776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p:cNvCxnSpPr>
            <a:stCxn id="3" idx="3"/>
            <a:endCxn id="11" idx="2"/>
          </p:cNvCxnSpPr>
          <p:nvPr/>
        </p:nvCxnSpPr>
        <p:spPr>
          <a:xfrm flipV="1">
            <a:off x="2642189" y="2174408"/>
            <a:ext cx="570615" cy="329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线连接符 29"/>
          <p:cNvCxnSpPr>
            <a:stCxn id="11" idx="6"/>
            <a:endCxn id="15" idx="1"/>
          </p:cNvCxnSpPr>
          <p:nvPr/>
        </p:nvCxnSpPr>
        <p:spPr>
          <a:xfrm flipV="1">
            <a:off x="3372292" y="1889100"/>
            <a:ext cx="501502" cy="285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线连接符 31"/>
          <p:cNvCxnSpPr>
            <a:stCxn id="11" idx="6"/>
            <a:endCxn id="13" idx="1"/>
          </p:cNvCxnSpPr>
          <p:nvPr/>
        </p:nvCxnSpPr>
        <p:spPr>
          <a:xfrm>
            <a:off x="3372292" y="2174408"/>
            <a:ext cx="501502" cy="191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3" idx="3"/>
            <a:endCxn id="12" idx="2"/>
          </p:cNvCxnSpPr>
          <p:nvPr/>
        </p:nvCxnSpPr>
        <p:spPr>
          <a:xfrm>
            <a:off x="2642189" y="2504018"/>
            <a:ext cx="561755" cy="460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p:cNvCxnSpPr>
            <a:stCxn id="12" idx="6"/>
            <a:endCxn id="14" idx="1"/>
          </p:cNvCxnSpPr>
          <p:nvPr/>
        </p:nvCxnSpPr>
        <p:spPr>
          <a:xfrm>
            <a:off x="3363432" y="2964711"/>
            <a:ext cx="510362"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线连接符 37"/>
          <p:cNvCxnSpPr>
            <a:stCxn id="2" idx="6"/>
            <a:endCxn id="7" idx="2"/>
          </p:cNvCxnSpPr>
          <p:nvPr/>
        </p:nvCxnSpPr>
        <p:spPr>
          <a:xfrm>
            <a:off x="1967023" y="3280144"/>
            <a:ext cx="510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线连接符 39"/>
          <p:cNvCxnSpPr>
            <a:stCxn id="2" idx="6"/>
            <a:endCxn id="8" idx="2"/>
          </p:cNvCxnSpPr>
          <p:nvPr/>
        </p:nvCxnSpPr>
        <p:spPr>
          <a:xfrm>
            <a:off x="1967023" y="3280144"/>
            <a:ext cx="536942" cy="1803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线连接符 41"/>
          <p:cNvCxnSpPr>
            <a:stCxn id="7" idx="6"/>
            <a:endCxn id="17" idx="2"/>
          </p:cNvCxnSpPr>
          <p:nvPr/>
        </p:nvCxnSpPr>
        <p:spPr>
          <a:xfrm>
            <a:off x="2636873" y="3280144"/>
            <a:ext cx="547577" cy="23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17" idx="6"/>
            <a:endCxn id="20" idx="1"/>
          </p:cNvCxnSpPr>
          <p:nvPr/>
        </p:nvCxnSpPr>
        <p:spPr>
          <a:xfrm flipV="1">
            <a:off x="3343938" y="3276598"/>
            <a:ext cx="529856" cy="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线连接符 45"/>
          <p:cNvCxnSpPr>
            <a:stCxn id="8" idx="6"/>
            <a:endCxn id="16" idx="1"/>
          </p:cNvCxnSpPr>
          <p:nvPr/>
        </p:nvCxnSpPr>
        <p:spPr>
          <a:xfrm flipV="1">
            <a:off x="2663453" y="4509974"/>
            <a:ext cx="551120" cy="574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线连接符 47"/>
          <p:cNvCxnSpPr>
            <a:stCxn id="16" idx="3"/>
            <a:endCxn id="18" idx="2"/>
          </p:cNvCxnSpPr>
          <p:nvPr/>
        </p:nvCxnSpPr>
        <p:spPr>
          <a:xfrm>
            <a:off x="3352797" y="4509974"/>
            <a:ext cx="5209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线连接符 49"/>
          <p:cNvCxnSpPr>
            <a:stCxn id="20" idx="3"/>
            <a:endCxn id="19" idx="2"/>
          </p:cNvCxnSpPr>
          <p:nvPr/>
        </p:nvCxnSpPr>
        <p:spPr>
          <a:xfrm flipV="1">
            <a:off x="4012018" y="2964711"/>
            <a:ext cx="694661" cy="311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20" idx="3"/>
            <a:endCxn id="21" idx="2"/>
          </p:cNvCxnSpPr>
          <p:nvPr/>
        </p:nvCxnSpPr>
        <p:spPr>
          <a:xfrm>
            <a:off x="4012018" y="3276598"/>
            <a:ext cx="694661" cy="217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线连接符 53"/>
          <p:cNvCxnSpPr>
            <a:stCxn id="19" idx="6"/>
            <a:endCxn id="22" idx="2"/>
          </p:cNvCxnSpPr>
          <p:nvPr/>
        </p:nvCxnSpPr>
        <p:spPr>
          <a:xfrm flipV="1">
            <a:off x="4866167" y="2652874"/>
            <a:ext cx="428847" cy="31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线连接符 55"/>
          <p:cNvCxnSpPr>
            <a:stCxn id="19" idx="6"/>
            <a:endCxn id="23" idx="2"/>
          </p:cNvCxnSpPr>
          <p:nvPr/>
        </p:nvCxnSpPr>
        <p:spPr>
          <a:xfrm>
            <a:off x="4866167" y="2964711"/>
            <a:ext cx="428847" cy="322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线连接符 57"/>
          <p:cNvCxnSpPr>
            <a:stCxn id="23" idx="6"/>
            <a:endCxn id="24" idx="1"/>
          </p:cNvCxnSpPr>
          <p:nvPr/>
        </p:nvCxnSpPr>
        <p:spPr>
          <a:xfrm flipV="1">
            <a:off x="5454502" y="2895599"/>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线连接符 59"/>
          <p:cNvCxnSpPr>
            <a:stCxn id="23" idx="6"/>
            <a:endCxn id="25" idx="2"/>
          </p:cNvCxnSpPr>
          <p:nvPr/>
        </p:nvCxnSpPr>
        <p:spPr>
          <a:xfrm>
            <a:off x="5454502" y="3287230"/>
            <a:ext cx="347331" cy="366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线连接符 61"/>
          <p:cNvCxnSpPr>
            <a:stCxn id="24" idx="3"/>
            <a:endCxn id="26" idx="2"/>
          </p:cNvCxnSpPr>
          <p:nvPr/>
        </p:nvCxnSpPr>
        <p:spPr>
          <a:xfrm>
            <a:off x="5961321" y="2895599"/>
            <a:ext cx="430618" cy="10632"/>
          </a:xfrm>
          <a:prstGeom prst="line">
            <a:avLst/>
          </a:prstGeom>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a:off x="4701363" y="480059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5229446" y="441959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5798288" y="441959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 name="直线连接符 68"/>
          <p:cNvCxnSpPr/>
          <p:nvPr/>
        </p:nvCxnSpPr>
        <p:spPr>
          <a:xfrm flipV="1">
            <a:off x="4860851" y="4488710"/>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线连接符 69"/>
          <p:cNvCxnSpPr/>
          <p:nvPr/>
        </p:nvCxnSpPr>
        <p:spPr>
          <a:xfrm>
            <a:off x="5367670" y="4488710"/>
            <a:ext cx="43061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线连接符 72"/>
          <p:cNvCxnSpPr>
            <a:stCxn id="18" idx="6"/>
            <a:endCxn id="66" idx="2"/>
          </p:cNvCxnSpPr>
          <p:nvPr/>
        </p:nvCxnSpPr>
        <p:spPr>
          <a:xfrm>
            <a:off x="4033282" y="4509974"/>
            <a:ext cx="668081" cy="370367"/>
          </a:xfrm>
          <a:prstGeom prst="line">
            <a:avLst/>
          </a:prstGeom>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4667694" y="404923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6" name="直线连接符 75"/>
          <p:cNvCxnSpPr>
            <a:stCxn id="18" idx="6"/>
            <a:endCxn id="74" idx="2"/>
          </p:cNvCxnSpPr>
          <p:nvPr/>
        </p:nvCxnSpPr>
        <p:spPr>
          <a:xfrm flipV="1">
            <a:off x="4033282" y="4128976"/>
            <a:ext cx="634412" cy="380998"/>
          </a:xfrm>
          <a:prstGeom prst="line">
            <a:avLst/>
          </a:prstGeom>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5232994" y="406163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连接符 78"/>
          <p:cNvCxnSpPr>
            <a:stCxn id="74" idx="6"/>
            <a:endCxn id="77" idx="1"/>
          </p:cNvCxnSpPr>
          <p:nvPr/>
        </p:nvCxnSpPr>
        <p:spPr>
          <a:xfrm>
            <a:off x="4827182" y="4128976"/>
            <a:ext cx="405812" cy="1771"/>
          </a:xfrm>
          <a:prstGeom prst="line">
            <a:avLst/>
          </a:prstGeom>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5208182" y="51532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p:cNvSpPr/>
          <p:nvPr/>
        </p:nvSpPr>
        <p:spPr>
          <a:xfrm>
            <a:off x="5798288" y="51638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椭圆 81"/>
          <p:cNvSpPr/>
          <p:nvPr/>
        </p:nvSpPr>
        <p:spPr>
          <a:xfrm>
            <a:off x="6471683" y="47863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a:off x="6471683"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a:off x="7109637" y="47863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p:cNvSpPr/>
          <p:nvPr/>
        </p:nvSpPr>
        <p:spPr>
          <a:xfrm>
            <a:off x="7747591" y="480758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p:cNvSpPr/>
          <p:nvPr/>
        </p:nvSpPr>
        <p:spPr>
          <a:xfrm>
            <a:off x="7120269" y="556082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6390168" y="35938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a:off x="699445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7678479" y="260145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p:cNvSpPr/>
          <p:nvPr/>
        </p:nvSpPr>
        <p:spPr>
          <a:xfrm>
            <a:off x="7671568" y="30223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p:cNvSpPr/>
          <p:nvPr/>
        </p:nvSpPr>
        <p:spPr>
          <a:xfrm>
            <a:off x="7678479" y="345557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7678479" y="388885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7660935" y="434821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p:cNvSpPr/>
          <p:nvPr/>
        </p:nvSpPr>
        <p:spPr>
          <a:xfrm>
            <a:off x="3212804" y="49937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椭圆 98"/>
          <p:cNvSpPr/>
          <p:nvPr/>
        </p:nvSpPr>
        <p:spPr>
          <a:xfrm>
            <a:off x="3202172"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a:off x="3850758" y="55501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椭圆 106"/>
          <p:cNvSpPr/>
          <p:nvPr/>
        </p:nvSpPr>
        <p:spPr>
          <a:xfrm>
            <a:off x="4667694" y="55235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9" name="直线连接符 108"/>
          <p:cNvCxnSpPr>
            <a:stCxn id="66" idx="6"/>
            <a:endCxn id="80" idx="2"/>
          </p:cNvCxnSpPr>
          <p:nvPr/>
        </p:nvCxnSpPr>
        <p:spPr>
          <a:xfrm>
            <a:off x="4860851" y="4880341"/>
            <a:ext cx="347331" cy="35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线连接符 110"/>
          <p:cNvCxnSpPr>
            <a:stCxn id="80" idx="6"/>
            <a:endCxn id="81" idx="1"/>
          </p:cNvCxnSpPr>
          <p:nvPr/>
        </p:nvCxnSpPr>
        <p:spPr>
          <a:xfrm>
            <a:off x="5367670" y="5232991"/>
            <a:ext cx="4306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线连接符 112"/>
          <p:cNvCxnSpPr>
            <a:stCxn id="25" idx="6"/>
            <a:endCxn id="87" idx="1"/>
          </p:cNvCxnSpPr>
          <p:nvPr/>
        </p:nvCxnSpPr>
        <p:spPr>
          <a:xfrm>
            <a:off x="5961321" y="3654053"/>
            <a:ext cx="428847"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线连接符 114"/>
          <p:cNvCxnSpPr>
            <a:stCxn id="87" idx="3"/>
            <a:endCxn id="88" idx="2"/>
          </p:cNvCxnSpPr>
          <p:nvPr/>
        </p:nvCxnSpPr>
        <p:spPr>
          <a:xfrm flipV="1">
            <a:off x="6528392" y="3654053"/>
            <a:ext cx="466061"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直线连接符 116"/>
          <p:cNvCxnSpPr>
            <a:stCxn id="88" idx="6"/>
            <a:endCxn id="90" idx="1"/>
          </p:cNvCxnSpPr>
          <p:nvPr/>
        </p:nvCxnSpPr>
        <p:spPr>
          <a:xfrm flipV="1">
            <a:off x="7153941" y="2670565"/>
            <a:ext cx="524538" cy="983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线连接符 118"/>
          <p:cNvCxnSpPr>
            <a:stCxn id="88" idx="6"/>
            <a:endCxn id="91" idx="1"/>
          </p:cNvCxnSpPr>
          <p:nvPr/>
        </p:nvCxnSpPr>
        <p:spPr>
          <a:xfrm flipV="1">
            <a:off x="7153941" y="3091414"/>
            <a:ext cx="517627" cy="562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线连接符 120"/>
          <p:cNvCxnSpPr>
            <a:stCxn id="88" idx="6"/>
            <a:endCxn id="92" idx="1"/>
          </p:cNvCxnSpPr>
          <p:nvPr/>
        </p:nvCxnSpPr>
        <p:spPr>
          <a:xfrm flipV="1">
            <a:off x="7153941" y="3524690"/>
            <a:ext cx="524538" cy="129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线连接符 122"/>
          <p:cNvCxnSpPr>
            <a:stCxn id="88" idx="6"/>
            <a:endCxn id="93" idx="1"/>
          </p:cNvCxnSpPr>
          <p:nvPr/>
        </p:nvCxnSpPr>
        <p:spPr>
          <a:xfrm>
            <a:off x="7153941" y="3654053"/>
            <a:ext cx="524538" cy="30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线连接符 124"/>
          <p:cNvCxnSpPr>
            <a:stCxn id="88" idx="6"/>
            <a:endCxn id="94" idx="1"/>
          </p:cNvCxnSpPr>
          <p:nvPr/>
        </p:nvCxnSpPr>
        <p:spPr>
          <a:xfrm>
            <a:off x="7153941" y="3654053"/>
            <a:ext cx="506994" cy="763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直线连接符 128"/>
          <p:cNvCxnSpPr>
            <a:stCxn id="81" idx="3"/>
            <a:endCxn id="82" idx="2"/>
          </p:cNvCxnSpPr>
          <p:nvPr/>
        </p:nvCxnSpPr>
        <p:spPr>
          <a:xfrm flipV="1">
            <a:off x="5936512" y="4866061"/>
            <a:ext cx="535171" cy="366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线连接符 130"/>
          <p:cNvCxnSpPr>
            <a:stCxn id="82" idx="6"/>
            <a:endCxn id="84" idx="2"/>
          </p:cNvCxnSpPr>
          <p:nvPr/>
        </p:nvCxnSpPr>
        <p:spPr>
          <a:xfrm>
            <a:off x="6631171" y="4866061"/>
            <a:ext cx="478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线连接符 132"/>
          <p:cNvCxnSpPr>
            <a:stCxn id="84" idx="6"/>
            <a:endCxn id="85" idx="1"/>
          </p:cNvCxnSpPr>
          <p:nvPr/>
        </p:nvCxnSpPr>
        <p:spPr>
          <a:xfrm>
            <a:off x="7269125" y="4866061"/>
            <a:ext cx="478466"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直线连接符 134"/>
          <p:cNvCxnSpPr>
            <a:stCxn id="81" idx="3"/>
            <a:endCxn id="83" idx="2"/>
          </p:cNvCxnSpPr>
          <p:nvPr/>
        </p:nvCxnSpPr>
        <p:spPr>
          <a:xfrm>
            <a:off x="5936512" y="5232991"/>
            <a:ext cx="535171" cy="386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直线连接符 136"/>
          <p:cNvCxnSpPr>
            <a:stCxn id="83" idx="6"/>
            <a:endCxn id="86" idx="1"/>
          </p:cNvCxnSpPr>
          <p:nvPr/>
        </p:nvCxnSpPr>
        <p:spPr>
          <a:xfrm>
            <a:off x="6631171" y="5619305"/>
            <a:ext cx="48909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直线连接符 138"/>
          <p:cNvCxnSpPr>
            <a:stCxn id="8" idx="6"/>
            <a:endCxn id="97" idx="1"/>
          </p:cNvCxnSpPr>
          <p:nvPr/>
        </p:nvCxnSpPr>
        <p:spPr>
          <a:xfrm flipV="1">
            <a:off x="2663453" y="5062868"/>
            <a:ext cx="549351" cy="21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直线连接符 140"/>
          <p:cNvCxnSpPr>
            <a:stCxn id="8" idx="6"/>
            <a:endCxn id="99" idx="2"/>
          </p:cNvCxnSpPr>
          <p:nvPr/>
        </p:nvCxnSpPr>
        <p:spPr>
          <a:xfrm>
            <a:off x="2663453" y="5084135"/>
            <a:ext cx="538719" cy="53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线连接符 142"/>
          <p:cNvCxnSpPr>
            <a:stCxn id="99" idx="6"/>
            <a:endCxn id="100" idx="1"/>
          </p:cNvCxnSpPr>
          <p:nvPr/>
        </p:nvCxnSpPr>
        <p:spPr>
          <a:xfrm>
            <a:off x="3361660" y="5619305"/>
            <a:ext cx="489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直线连接符 144"/>
          <p:cNvCxnSpPr>
            <a:stCxn id="100" idx="3"/>
            <a:endCxn id="107" idx="2"/>
          </p:cNvCxnSpPr>
          <p:nvPr/>
        </p:nvCxnSpPr>
        <p:spPr>
          <a:xfrm flipV="1">
            <a:off x="3988982" y="5603265"/>
            <a:ext cx="678712" cy="160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6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par>
                                <p:cTn id="86" presetID="10" presetClass="entr" presetSubtype="0" fill="hold"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fade">
                                      <p:cBhvr>
                                        <p:cTn id="88" dur="500"/>
                                        <p:tgtEl>
                                          <p:spTgt spid="40"/>
                                        </p:tgtEl>
                                      </p:cBhvr>
                                    </p:animEffect>
                                  </p:childTnLst>
                                </p:cTn>
                              </p:par>
                              <p:par>
                                <p:cTn id="89" presetID="10" presetClass="entr" presetSubtype="0" fill="hold"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par>
                                <p:cTn id="92" presetID="10" presetClass="entr" presetSubtype="0"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500"/>
                                        <p:tgtEl>
                                          <p:spTgt spid="44"/>
                                        </p:tgtEl>
                                      </p:cBhvr>
                                    </p:animEffect>
                                  </p:childTnLst>
                                </p:cTn>
                              </p:par>
                              <p:par>
                                <p:cTn id="95" presetID="10" presetClass="entr" presetSubtype="0" fill="hold" nodeType="with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par>
                                <p:cTn id="98" presetID="10" presetClass="entr" presetSubtype="0" fill="hold"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par>
                                <p:cTn id="101" presetID="10" presetClass="entr" presetSubtype="0"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500"/>
                                        <p:tgtEl>
                                          <p:spTgt spid="50"/>
                                        </p:tgtEl>
                                      </p:cBhvr>
                                    </p:animEffect>
                                  </p:childTnLst>
                                </p:cTn>
                              </p:par>
                              <p:par>
                                <p:cTn id="104" presetID="10" presetClass="entr" presetSubtype="0" fill="hold" nodeType="withEffect">
                                  <p:stCondLst>
                                    <p:cond delay="0"/>
                                  </p:stCondLst>
                                  <p:childTnLst>
                                    <p:set>
                                      <p:cBhvr>
                                        <p:cTn id="105" dur="1" fill="hold">
                                          <p:stCondLst>
                                            <p:cond delay="0"/>
                                          </p:stCondLst>
                                        </p:cTn>
                                        <p:tgtEl>
                                          <p:spTgt spid="52"/>
                                        </p:tgtEl>
                                        <p:attrNameLst>
                                          <p:attrName>style.visibility</p:attrName>
                                        </p:attrNameLst>
                                      </p:cBhvr>
                                      <p:to>
                                        <p:strVal val="visible"/>
                                      </p:to>
                                    </p:set>
                                    <p:animEffect transition="in" filter="fade">
                                      <p:cBhvr>
                                        <p:cTn id="106" dur="500"/>
                                        <p:tgtEl>
                                          <p:spTgt spid="52"/>
                                        </p:tgtEl>
                                      </p:cBhvr>
                                    </p:animEffect>
                                  </p:childTnLst>
                                </p:cTn>
                              </p:par>
                              <p:par>
                                <p:cTn id="107" presetID="10" presetClass="entr" presetSubtype="0" fill="hold" nodeType="withEffect">
                                  <p:stCondLst>
                                    <p:cond delay="0"/>
                                  </p:stCondLst>
                                  <p:childTnLst>
                                    <p:set>
                                      <p:cBhvr>
                                        <p:cTn id="108" dur="1" fill="hold">
                                          <p:stCondLst>
                                            <p:cond delay="0"/>
                                          </p:stCondLst>
                                        </p:cTn>
                                        <p:tgtEl>
                                          <p:spTgt spid="54"/>
                                        </p:tgtEl>
                                        <p:attrNameLst>
                                          <p:attrName>style.visibility</p:attrName>
                                        </p:attrNameLst>
                                      </p:cBhvr>
                                      <p:to>
                                        <p:strVal val="visible"/>
                                      </p:to>
                                    </p:set>
                                    <p:animEffect transition="in" filter="fade">
                                      <p:cBhvr>
                                        <p:cTn id="109" dur="500"/>
                                        <p:tgtEl>
                                          <p:spTgt spid="54"/>
                                        </p:tgtEl>
                                      </p:cBhvr>
                                    </p:animEffect>
                                  </p:childTnLst>
                                </p:cTn>
                              </p:par>
                              <p:par>
                                <p:cTn id="110" presetID="10" presetClass="entr" presetSubtype="0" fill="hold" nodeType="with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fade">
                                      <p:cBhvr>
                                        <p:cTn id="112" dur="500"/>
                                        <p:tgtEl>
                                          <p:spTgt spid="56"/>
                                        </p:tgtEl>
                                      </p:cBhvr>
                                    </p:animEffect>
                                  </p:childTnLst>
                                </p:cTn>
                              </p:par>
                              <p:par>
                                <p:cTn id="113" presetID="10" presetClass="entr" presetSubtype="0" fill="hold" nodeType="with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fade">
                                      <p:cBhvr>
                                        <p:cTn id="115" dur="500"/>
                                        <p:tgtEl>
                                          <p:spTgt spid="58"/>
                                        </p:tgtEl>
                                      </p:cBhvr>
                                    </p:animEffect>
                                  </p:childTnLst>
                                </p:cTn>
                              </p:par>
                              <p:par>
                                <p:cTn id="116" presetID="10" presetClass="entr" presetSubtype="0" fill="hold" nodeType="with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fade">
                                      <p:cBhvr>
                                        <p:cTn id="118" dur="500"/>
                                        <p:tgtEl>
                                          <p:spTgt spid="60"/>
                                        </p:tgtEl>
                                      </p:cBhvr>
                                    </p:animEffect>
                                  </p:childTnLst>
                                </p:cTn>
                              </p:par>
                              <p:par>
                                <p:cTn id="119" presetID="10" presetClass="entr" presetSubtype="0" fill="hold" nodeType="withEffect">
                                  <p:stCondLst>
                                    <p:cond delay="0"/>
                                  </p:stCondLst>
                                  <p:childTnLst>
                                    <p:set>
                                      <p:cBhvr>
                                        <p:cTn id="120" dur="1" fill="hold">
                                          <p:stCondLst>
                                            <p:cond delay="0"/>
                                          </p:stCondLst>
                                        </p:cTn>
                                        <p:tgtEl>
                                          <p:spTgt spid="62"/>
                                        </p:tgtEl>
                                        <p:attrNameLst>
                                          <p:attrName>style.visibility</p:attrName>
                                        </p:attrNameLst>
                                      </p:cBhvr>
                                      <p:to>
                                        <p:strVal val="visible"/>
                                      </p:to>
                                    </p:set>
                                    <p:animEffect transition="in" filter="fade">
                                      <p:cBhvr>
                                        <p:cTn id="121" dur="500"/>
                                        <p:tgtEl>
                                          <p:spTgt spid="6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6"/>
                                        </p:tgtEl>
                                        <p:attrNameLst>
                                          <p:attrName>style.visibility</p:attrName>
                                        </p:attrNameLst>
                                      </p:cBhvr>
                                      <p:to>
                                        <p:strVal val="visible"/>
                                      </p:to>
                                    </p:set>
                                    <p:animEffect transition="in" filter="fade">
                                      <p:cBhvr>
                                        <p:cTn id="124" dur="500"/>
                                        <p:tgtEl>
                                          <p:spTgt spid="66"/>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7"/>
                                        </p:tgtEl>
                                        <p:attrNameLst>
                                          <p:attrName>style.visibility</p:attrName>
                                        </p:attrNameLst>
                                      </p:cBhvr>
                                      <p:to>
                                        <p:strVal val="visible"/>
                                      </p:to>
                                    </p:set>
                                    <p:animEffect transition="in" filter="fade">
                                      <p:cBhvr>
                                        <p:cTn id="127" dur="500"/>
                                        <p:tgtEl>
                                          <p:spTgt spid="6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68"/>
                                        </p:tgtEl>
                                        <p:attrNameLst>
                                          <p:attrName>style.visibility</p:attrName>
                                        </p:attrNameLst>
                                      </p:cBhvr>
                                      <p:to>
                                        <p:strVal val="visible"/>
                                      </p:to>
                                    </p:set>
                                    <p:animEffect transition="in" filter="fade">
                                      <p:cBhvr>
                                        <p:cTn id="130" dur="500"/>
                                        <p:tgtEl>
                                          <p:spTgt spid="68"/>
                                        </p:tgtEl>
                                      </p:cBhvr>
                                    </p:animEffect>
                                  </p:childTnLst>
                                </p:cTn>
                              </p:par>
                              <p:par>
                                <p:cTn id="131" presetID="10" presetClass="entr" presetSubtype="0" fill="hold" nodeType="withEffect">
                                  <p:stCondLst>
                                    <p:cond delay="0"/>
                                  </p:stCondLst>
                                  <p:childTnLst>
                                    <p:set>
                                      <p:cBhvr>
                                        <p:cTn id="132" dur="1" fill="hold">
                                          <p:stCondLst>
                                            <p:cond delay="0"/>
                                          </p:stCondLst>
                                        </p:cTn>
                                        <p:tgtEl>
                                          <p:spTgt spid="69"/>
                                        </p:tgtEl>
                                        <p:attrNameLst>
                                          <p:attrName>style.visibility</p:attrName>
                                        </p:attrNameLst>
                                      </p:cBhvr>
                                      <p:to>
                                        <p:strVal val="visible"/>
                                      </p:to>
                                    </p:set>
                                    <p:animEffect transition="in" filter="fade">
                                      <p:cBhvr>
                                        <p:cTn id="133" dur="500"/>
                                        <p:tgtEl>
                                          <p:spTgt spid="69"/>
                                        </p:tgtEl>
                                      </p:cBhvr>
                                    </p:animEffect>
                                  </p:childTnLst>
                                </p:cTn>
                              </p:par>
                              <p:par>
                                <p:cTn id="134" presetID="10" presetClass="entr" presetSubtype="0" fill="hold" nodeType="withEffect">
                                  <p:stCondLst>
                                    <p:cond delay="0"/>
                                  </p:stCondLst>
                                  <p:childTnLst>
                                    <p:set>
                                      <p:cBhvr>
                                        <p:cTn id="135" dur="1" fill="hold">
                                          <p:stCondLst>
                                            <p:cond delay="0"/>
                                          </p:stCondLst>
                                        </p:cTn>
                                        <p:tgtEl>
                                          <p:spTgt spid="70"/>
                                        </p:tgtEl>
                                        <p:attrNameLst>
                                          <p:attrName>style.visibility</p:attrName>
                                        </p:attrNameLst>
                                      </p:cBhvr>
                                      <p:to>
                                        <p:strVal val="visible"/>
                                      </p:to>
                                    </p:set>
                                    <p:animEffect transition="in" filter="fade">
                                      <p:cBhvr>
                                        <p:cTn id="136" dur="500"/>
                                        <p:tgtEl>
                                          <p:spTgt spid="70"/>
                                        </p:tgtEl>
                                      </p:cBhvr>
                                    </p:animEffect>
                                  </p:childTnLst>
                                </p:cTn>
                              </p:par>
                              <p:par>
                                <p:cTn id="137" presetID="10" presetClass="entr" presetSubtype="0" fill="hold" nodeType="withEffect">
                                  <p:stCondLst>
                                    <p:cond delay="0"/>
                                  </p:stCondLst>
                                  <p:childTnLst>
                                    <p:set>
                                      <p:cBhvr>
                                        <p:cTn id="138" dur="1" fill="hold">
                                          <p:stCondLst>
                                            <p:cond delay="0"/>
                                          </p:stCondLst>
                                        </p:cTn>
                                        <p:tgtEl>
                                          <p:spTgt spid="73"/>
                                        </p:tgtEl>
                                        <p:attrNameLst>
                                          <p:attrName>style.visibility</p:attrName>
                                        </p:attrNameLst>
                                      </p:cBhvr>
                                      <p:to>
                                        <p:strVal val="visible"/>
                                      </p:to>
                                    </p:set>
                                    <p:animEffect transition="in" filter="fade">
                                      <p:cBhvr>
                                        <p:cTn id="139" dur="500"/>
                                        <p:tgtEl>
                                          <p:spTgt spid="73"/>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4"/>
                                        </p:tgtEl>
                                        <p:attrNameLst>
                                          <p:attrName>style.visibility</p:attrName>
                                        </p:attrNameLst>
                                      </p:cBhvr>
                                      <p:to>
                                        <p:strVal val="visible"/>
                                      </p:to>
                                    </p:set>
                                    <p:animEffect transition="in" filter="fade">
                                      <p:cBhvr>
                                        <p:cTn id="142" dur="500"/>
                                        <p:tgtEl>
                                          <p:spTgt spid="74"/>
                                        </p:tgtEl>
                                      </p:cBhvr>
                                    </p:animEffect>
                                  </p:childTnLst>
                                </p:cTn>
                              </p:par>
                              <p:par>
                                <p:cTn id="143" presetID="10" presetClass="entr" presetSubtype="0" fill="hold" nodeType="withEffect">
                                  <p:stCondLst>
                                    <p:cond delay="0"/>
                                  </p:stCondLst>
                                  <p:childTnLst>
                                    <p:set>
                                      <p:cBhvr>
                                        <p:cTn id="144" dur="1" fill="hold">
                                          <p:stCondLst>
                                            <p:cond delay="0"/>
                                          </p:stCondLst>
                                        </p:cTn>
                                        <p:tgtEl>
                                          <p:spTgt spid="76"/>
                                        </p:tgtEl>
                                        <p:attrNameLst>
                                          <p:attrName>style.visibility</p:attrName>
                                        </p:attrNameLst>
                                      </p:cBhvr>
                                      <p:to>
                                        <p:strVal val="visible"/>
                                      </p:to>
                                    </p:set>
                                    <p:animEffect transition="in" filter="fade">
                                      <p:cBhvr>
                                        <p:cTn id="145" dur="500"/>
                                        <p:tgtEl>
                                          <p:spTgt spid="7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77"/>
                                        </p:tgtEl>
                                        <p:attrNameLst>
                                          <p:attrName>style.visibility</p:attrName>
                                        </p:attrNameLst>
                                      </p:cBhvr>
                                      <p:to>
                                        <p:strVal val="visible"/>
                                      </p:to>
                                    </p:set>
                                    <p:animEffect transition="in" filter="fade">
                                      <p:cBhvr>
                                        <p:cTn id="148" dur="500"/>
                                        <p:tgtEl>
                                          <p:spTgt spid="77"/>
                                        </p:tgtEl>
                                      </p:cBhvr>
                                    </p:animEffect>
                                  </p:childTnLst>
                                </p:cTn>
                              </p:par>
                              <p:par>
                                <p:cTn id="149" presetID="10" presetClass="entr" presetSubtype="0" fill="hold" nodeType="withEffect">
                                  <p:stCondLst>
                                    <p:cond delay="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500"/>
                                        <p:tgtEl>
                                          <p:spTgt spid="79"/>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500"/>
                                        <p:tgtEl>
                                          <p:spTgt spid="80"/>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81"/>
                                        </p:tgtEl>
                                        <p:attrNameLst>
                                          <p:attrName>style.visibility</p:attrName>
                                        </p:attrNameLst>
                                      </p:cBhvr>
                                      <p:to>
                                        <p:strVal val="visible"/>
                                      </p:to>
                                    </p:set>
                                    <p:animEffect transition="in" filter="fade">
                                      <p:cBhvr>
                                        <p:cTn id="157" dur="500"/>
                                        <p:tgtEl>
                                          <p:spTgt spid="8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82"/>
                                        </p:tgtEl>
                                        <p:attrNameLst>
                                          <p:attrName>style.visibility</p:attrName>
                                        </p:attrNameLst>
                                      </p:cBhvr>
                                      <p:to>
                                        <p:strVal val="visible"/>
                                      </p:to>
                                    </p:set>
                                    <p:animEffect transition="in" filter="fade">
                                      <p:cBhvr>
                                        <p:cTn id="160" dur="500"/>
                                        <p:tgtEl>
                                          <p:spTgt spid="82"/>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500"/>
                                        <p:tgtEl>
                                          <p:spTgt spid="83"/>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84"/>
                                        </p:tgtEl>
                                        <p:attrNameLst>
                                          <p:attrName>style.visibility</p:attrName>
                                        </p:attrNameLst>
                                      </p:cBhvr>
                                      <p:to>
                                        <p:strVal val="visible"/>
                                      </p:to>
                                    </p:set>
                                    <p:animEffect transition="in" filter="fade">
                                      <p:cBhvr>
                                        <p:cTn id="166" dur="500"/>
                                        <p:tgtEl>
                                          <p:spTgt spid="84"/>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fade">
                                      <p:cBhvr>
                                        <p:cTn id="169" dur="500"/>
                                        <p:tgtEl>
                                          <p:spTgt spid="85"/>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86"/>
                                        </p:tgtEl>
                                        <p:attrNameLst>
                                          <p:attrName>style.visibility</p:attrName>
                                        </p:attrNameLst>
                                      </p:cBhvr>
                                      <p:to>
                                        <p:strVal val="visible"/>
                                      </p:to>
                                    </p:set>
                                    <p:animEffect transition="in" filter="fade">
                                      <p:cBhvr>
                                        <p:cTn id="172" dur="500"/>
                                        <p:tgtEl>
                                          <p:spTgt spid="86"/>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87"/>
                                        </p:tgtEl>
                                        <p:attrNameLst>
                                          <p:attrName>style.visibility</p:attrName>
                                        </p:attrNameLst>
                                      </p:cBhvr>
                                      <p:to>
                                        <p:strVal val="visible"/>
                                      </p:to>
                                    </p:set>
                                    <p:animEffect transition="in" filter="fade">
                                      <p:cBhvr>
                                        <p:cTn id="175" dur="500"/>
                                        <p:tgtEl>
                                          <p:spTgt spid="87"/>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88"/>
                                        </p:tgtEl>
                                        <p:attrNameLst>
                                          <p:attrName>style.visibility</p:attrName>
                                        </p:attrNameLst>
                                      </p:cBhvr>
                                      <p:to>
                                        <p:strVal val="visible"/>
                                      </p:to>
                                    </p:set>
                                    <p:animEffect transition="in" filter="fade">
                                      <p:cBhvr>
                                        <p:cTn id="178" dur="500"/>
                                        <p:tgtEl>
                                          <p:spTgt spid="88"/>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90"/>
                                        </p:tgtEl>
                                        <p:attrNameLst>
                                          <p:attrName>style.visibility</p:attrName>
                                        </p:attrNameLst>
                                      </p:cBhvr>
                                      <p:to>
                                        <p:strVal val="visible"/>
                                      </p:to>
                                    </p:set>
                                    <p:animEffect transition="in" filter="fade">
                                      <p:cBhvr>
                                        <p:cTn id="181" dur="500"/>
                                        <p:tgtEl>
                                          <p:spTgt spid="90"/>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91"/>
                                        </p:tgtEl>
                                        <p:attrNameLst>
                                          <p:attrName>style.visibility</p:attrName>
                                        </p:attrNameLst>
                                      </p:cBhvr>
                                      <p:to>
                                        <p:strVal val="visible"/>
                                      </p:to>
                                    </p:set>
                                    <p:animEffect transition="in" filter="fade">
                                      <p:cBhvr>
                                        <p:cTn id="184" dur="500"/>
                                        <p:tgtEl>
                                          <p:spTgt spid="91"/>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92"/>
                                        </p:tgtEl>
                                        <p:attrNameLst>
                                          <p:attrName>style.visibility</p:attrName>
                                        </p:attrNameLst>
                                      </p:cBhvr>
                                      <p:to>
                                        <p:strVal val="visible"/>
                                      </p:to>
                                    </p:set>
                                    <p:animEffect transition="in" filter="fade">
                                      <p:cBhvr>
                                        <p:cTn id="187" dur="500"/>
                                        <p:tgtEl>
                                          <p:spTgt spid="92"/>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93"/>
                                        </p:tgtEl>
                                        <p:attrNameLst>
                                          <p:attrName>style.visibility</p:attrName>
                                        </p:attrNameLst>
                                      </p:cBhvr>
                                      <p:to>
                                        <p:strVal val="visible"/>
                                      </p:to>
                                    </p:set>
                                    <p:animEffect transition="in" filter="fade">
                                      <p:cBhvr>
                                        <p:cTn id="190" dur="500"/>
                                        <p:tgtEl>
                                          <p:spTgt spid="93"/>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94"/>
                                        </p:tgtEl>
                                        <p:attrNameLst>
                                          <p:attrName>style.visibility</p:attrName>
                                        </p:attrNameLst>
                                      </p:cBhvr>
                                      <p:to>
                                        <p:strVal val="visible"/>
                                      </p:to>
                                    </p:set>
                                    <p:animEffect transition="in" filter="fade">
                                      <p:cBhvr>
                                        <p:cTn id="193" dur="500"/>
                                        <p:tgtEl>
                                          <p:spTgt spid="94"/>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97"/>
                                        </p:tgtEl>
                                        <p:attrNameLst>
                                          <p:attrName>style.visibility</p:attrName>
                                        </p:attrNameLst>
                                      </p:cBhvr>
                                      <p:to>
                                        <p:strVal val="visible"/>
                                      </p:to>
                                    </p:set>
                                    <p:animEffect transition="in" filter="fade">
                                      <p:cBhvr>
                                        <p:cTn id="196" dur="500"/>
                                        <p:tgtEl>
                                          <p:spTgt spid="97"/>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99"/>
                                        </p:tgtEl>
                                        <p:attrNameLst>
                                          <p:attrName>style.visibility</p:attrName>
                                        </p:attrNameLst>
                                      </p:cBhvr>
                                      <p:to>
                                        <p:strVal val="visible"/>
                                      </p:to>
                                    </p:set>
                                    <p:animEffect transition="in" filter="fade">
                                      <p:cBhvr>
                                        <p:cTn id="199" dur="500"/>
                                        <p:tgtEl>
                                          <p:spTgt spid="99"/>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00"/>
                                        </p:tgtEl>
                                        <p:attrNameLst>
                                          <p:attrName>style.visibility</p:attrName>
                                        </p:attrNameLst>
                                      </p:cBhvr>
                                      <p:to>
                                        <p:strVal val="visible"/>
                                      </p:to>
                                    </p:set>
                                    <p:animEffect transition="in" filter="fade">
                                      <p:cBhvr>
                                        <p:cTn id="202" dur="500"/>
                                        <p:tgtEl>
                                          <p:spTgt spid="100"/>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07"/>
                                        </p:tgtEl>
                                        <p:attrNameLst>
                                          <p:attrName>style.visibility</p:attrName>
                                        </p:attrNameLst>
                                      </p:cBhvr>
                                      <p:to>
                                        <p:strVal val="visible"/>
                                      </p:to>
                                    </p:set>
                                    <p:animEffect transition="in" filter="fade">
                                      <p:cBhvr>
                                        <p:cTn id="205" dur="500"/>
                                        <p:tgtEl>
                                          <p:spTgt spid="107"/>
                                        </p:tgtEl>
                                      </p:cBhvr>
                                    </p:animEffect>
                                  </p:childTnLst>
                                </p:cTn>
                              </p:par>
                              <p:par>
                                <p:cTn id="206" presetID="10" presetClass="entr" presetSubtype="0" fill="hold" nodeType="withEffect">
                                  <p:stCondLst>
                                    <p:cond delay="0"/>
                                  </p:stCondLst>
                                  <p:childTnLst>
                                    <p:set>
                                      <p:cBhvr>
                                        <p:cTn id="207" dur="1" fill="hold">
                                          <p:stCondLst>
                                            <p:cond delay="0"/>
                                          </p:stCondLst>
                                        </p:cTn>
                                        <p:tgtEl>
                                          <p:spTgt spid="109"/>
                                        </p:tgtEl>
                                        <p:attrNameLst>
                                          <p:attrName>style.visibility</p:attrName>
                                        </p:attrNameLst>
                                      </p:cBhvr>
                                      <p:to>
                                        <p:strVal val="visible"/>
                                      </p:to>
                                    </p:set>
                                    <p:animEffect transition="in" filter="fade">
                                      <p:cBhvr>
                                        <p:cTn id="208" dur="500"/>
                                        <p:tgtEl>
                                          <p:spTgt spid="109"/>
                                        </p:tgtEl>
                                      </p:cBhvr>
                                    </p:animEffect>
                                  </p:childTnLst>
                                </p:cTn>
                              </p:par>
                              <p:par>
                                <p:cTn id="209" presetID="10" presetClass="entr" presetSubtype="0" fill="hold" nodeType="withEffect">
                                  <p:stCondLst>
                                    <p:cond delay="0"/>
                                  </p:stCondLst>
                                  <p:childTnLst>
                                    <p:set>
                                      <p:cBhvr>
                                        <p:cTn id="210" dur="1" fill="hold">
                                          <p:stCondLst>
                                            <p:cond delay="0"/>
                                          </p:stCondLst>
                                        </p:cTn>
                                        <p:tgtEl>
                                          <p:spTgt spid="111"/>
                                        </p:tgtEl>
                                        <p:attrNameLst>
                                          <p:attrName>style.visibility</p:attrName>
                                        </p:attrNameLst>
                                      </p:cBhvr>
                                      <p:to>
                                        <p:strVal val="visible"/>
                                      </p:to>
                                    </p:set>
                                    <p:animEffect transition="in" filter="fade">
                                      <p:cBhvr>
                                        <p:cTn id="211" dur="500"/>
                                        <p:tgtEl>
                                          <p:spTgt spid="111"/>
                                        </p:tgtEl>
                                      </p:cBhvr>
                                    </p:animEffect>
                                  </p:childTnLst>
                                </p:cTn>
                              </p:par>
                              <p:par>
                                <p:cTn id="212" presetID="10" presetClass="entr" presetSubtype="0" fill="hold" nodeType="withEffect">
                                  <p:stCondLst>
                                    <p:cond delay="0"/>
                                  </p:stCondLst>
                                  <p:childTnLst>
                                    <p:set>
                                      <p:cBhvr>
                                        <p:cTn id="213" dur="1" fill="hold">
                                          <p:stCondLst>
                                            <p:cond delay="0"/>
                                          </p:stCondLst>
                                        </p:cTn>
                                        <p:tgtEl>
                                          <p:spTgt spid="113"/>
                                        </p:tgtEl>
                                        <p:attrNameLst>
                                          <p:attrName>style.visibility</p:attrName>
                                        </p:attrNameLst>
                                      </p:cBhvr>
                                      <p:to>
                                        <p:strVal val="visible"/>
                                      </p:to>
                                    </p:set>
                                    <p:animEffect transition="in" filter="fade">
                                      <p:cBhvr>
                                        <p:cTn id="214" dur="500"/>
                                        <p:tgtEl>
                                          <p:spTgt spid="113"/>
                                        </p:tgtEl>
                                      </p:cBhvr>
                                    </p:animEffect>
                                  </p:childTnLst>
                                </p:cTn>
                              </p:par>
                              <p:par>
                                <p:cTn id="215" presetID="10" presetClass="entr" presetSubtype="0" fill="hold" nodeType="withEffect">
                                  <p:stCondLst>
                                    <p:cond delay="0"/>
                                  </p:stCondLst>
                                  <p:childTnLst>
                                    <p:set>
                                      <p:cBhvr>
                                        <p:cTn id="216" dur="1" fill="hold">
                                          <p:stCondLst>
                                            <p:cond delay="0"/>
                                          </p:stCondLst>
                                        </p:cTn>
                                        <p:tgtEl>
                                          <p:spTgt spid="115"/>
                                        </p:tgtEl>
                                        <p:attrNameLst>
                                          <p:attrName>style.visibility</p:attrName>
                                        </p:attrNameLst>
                                      </p:cBhvr>
                                      <p:to>
                                        <p:strVal val="visible"/>
                                      </p:to>
                                    </p:set>
                                    <p:animEffect transition="in" filter="fade">
                                      <p:cBhvr>
                                        <p:cTn id="217" dur="500"/>
                                        <p:tgtEl>
                                          <p:spTgt spid="115"/>
                                        </p:tgtEl>
                                      </p:cBhvr>
                                    </p:animEffect>
                                  </p:childTnLst>
                                </p:cTn>
                              </p:par>
                              <p:par>
                                <p:cTn id="218" presetID="10" presetClass="entr" presetSubtype="0" fill="hold" nodeType="withEffect">
                                  <p:stCondLst>
                                    <p:cond delay="0"/>
                                  </p:stCondLst>
                                  <p:childTnLst>
                                    <p:set>
                                      <p:cBhvr>
                                        <p:cTn id="219" dur="1" fill="hold">
                                          <p:stCondLst>
                                            <p:cond delay="0"/>
                                          </p:stCondLst>
                                        </p:cTn>
                                        <p:tgtEl>
                                          <p:spTgt spid="117"/>
                                        </p:tgtEl>
                                        <p:attrNameLst>
                                          <p:attrName>style.visibility</p:attrName>
                                        </p:attrNameLst>
                                      </p:cBhvr>
                                      <p:to>
                                        <p:strVal val="visible"/>
                                      </p:to>
                                    </p:set>
                                    <p:animEffect transition="in" filter="fade">
                                      <p:cBhvr>
                                        <p:cTn id="220" dur="500"/>
                                        <p:tgtEl>
                                          <p:spTgt spid="117"/>
                                        </p:tgtEl>
                                      </p:cBhvr>
                                    </p:animEffect>
                                  </p:childTnLst>
                                </p:cTn>
                              </p:par>
                              <p:par>
                                <p:cTn id="221" presetID="10" presetClass="entr" presetSubtype="0" fill="hold" nodeType="withEffect">
                                  <p:stCondLst>
                                    <p:cond delay="0"/>
                                  </p:stCondLst>
                                  <p:childTnLst>
                                    <p:set>
                                      <p:cBhvr>
                                        <p:cTn id="222" dur="1" fill="hold">
                                          <p:stCondLst>
                                            <p:cond delay="0"/>
                                          </p:stCondLst>
                                        </p:cTn>
                                        <p:tgtEl>
                                          <p:spTgt spid="119"/>
                                        </p:tgtEl>
                                        <p:attrNameLst>
                                          <p:attrName>style.visibility</p:attrName>
                                        </p:attrNameLst>
                                      </p:cBhvr>
                                      <p:to>
                                        <p:strVal val="visible"/>
                                      </p:to>
                                    </p:set>
                                    <p:animEffect transition="in" filter="fade">
                                      <p:cBhvr>
                                        <p:cTn id="223" dur="500"/>
                                        <p:tgtEl>
                                          <p:spTgt spid="119"/>
                                        </p:tgtEl>
                                      </p:cBhvr>
                                    </p:animEffect>
                                  </p:childTnLst>
                                </p:cTn>
                              </p:par>
                              <p:par>
                                <p:cTn id="224" presetID="10" presetClass="entr" presetSubtype="0" fill="hold" nodeType="withEffect">
                                  <p:stCondLst>
                                    <p:cond delay="0"/>
                                  </p:stCondLst>
                                  <p:childTnLst>
                                    <p:set>
                                      <p:cBhvr>
                                        <p:cTn id="225" dur="1" fill="hold">
                                          <p:stCondLst>
                                            <p:cond delay="0"/>
                                          </p:stCondLst>
                                        </p:cTn>
                                        <p:tgtEl>
                                          <p:spTgt spid="121"/>
                                        </p:tgtEl>
                                        <p:attrNameLst>
                                          <p:attrName>style.visibility</p:attrName>
                                        </p:attrNameLst>
                                      </p:cBhvr>
                                      <p:to>
                                        <p:strVal val="visible"/>
                                      </p:to>
                                    </p:set>
                                    <p:animEffect transition="in" filter="fade">
                                      <p:cBhvr>
                                        <p:cTn id="226" dur="500"/>
                                        <p:tgtEl>
                                          <p:spTgt spid="1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23"/>
                                        </p:tgtEl>
                                        <p:attrNameLst>
                                          <p:attrName>style.visibility</p:attrName>
                                        </p:attrNameLst>
                                      </p:cBhvr>
                                      <p:to>
                                        <p:strVal val="visible"/>
                                      </p:to>
                                    </p:set>
                                    <p:animEffect transition="in" filter="fade">
                                      <p:cBhvr>
                                        <p:cTn id="229" dur="500"/>
                                        <p:tgtEl>
                                          <p:spTgt spid="123"/>
                                        </p:tgtEl>
                                      </p:cBhvr>
                                    </p:animEffect>
                                  </p:childTnLst>
                                </p:cTn>
                              </p:par>
                              <p:par>
                                <p:cTn id="230" presetID="10" presetClass="entr" presetSubtype="0" fill="hold" nodeType="withEffect">
                                  <p:stCondLst>
                                    <p:cond delay="0"/>
                                  </p:stCondLst>
                                  <p:childTnLst>
                                    <p:set>
                                      <p:cBhvr>
                                        <p:cTn id="231" dur="1" fill="hold">
                                          <p:stCondLst>
                                            <p:cond delay="0"/>
                                          </p:stCondLst>
                                        </p:cTn>
                                        <p:tgtEl>
                                          <p:spTgt spid="125"/>
                                        </p:tgtEl>
                                        <p:attrNameLst>
                                          <p:attrName>style.visibility</p:attrName>
                                        </p:attrNameLst>
                                      </p:cBhvr>
                                      <p:to>
                                        <p:strVal val="visible"/>
                                      </p:to>
                                    </p:set>
                                    <p:animEffect transition="in" filter="fade">
                                      <p:cBhvr>
                                        <p:cTn id="232" dur="500"/>
                                        <p:tgtEl>
                                          <p:spTgt spid="125"/>
                                        </p:tgtEl>
                                      </p:cBhvr>
                                    </p:animEffect>
                                  </p:childTnLst>
                                </p:cTn>
                              </p:par>
                              <p:par>
                                <p:cTn id="233" presetID="10" presetClass="entr" presetSubtype="0" fill="hold" nodeType="withEffect">
                                  <p:stCondLst>
                                    <p:cond delay="0"/>
                                  </p:stCondLst>
                                  <p:childTnLst>
                                    <p:set>
                                      <p:cBhvr>
                                        <p:cTn id="234" dur="1" fill="hold">
                                          <p:stCondLst>
                                            <p:cond delay="0"/>
                                          </p:stCondLst>
                                        </p:cTn>
                                        <p:tgtEl>
                                          <p:spTgt spid="129"/>
                                        </p:tgtEl>
                                        <p:attrNameLst>
                                          <p:attrName>style.visibility</p:attrName>
                                        </p:attrNameLst>
                                      </p:cBhvr>
                                      <p:to>
                                        <p:strVal val="visible"/>
                                      </p:to>
                                    </p:set>
                                    <p:animEffect transition="in" filter="fade">
                                      <p:cBhvr>
                                        <p:cTn id="235" dur="500"/>
                                        <p:tgtEl>
                                          <p:spTgt spid="129"/>
                                        </p:tgtEl>
                                      </p:cBhvr>
                                    </p:animEffect>
                                  </p:childTnLst>
                                </p:cTn>
                              </p:par>
                              <p:par>
                                <p:cTn id="236" presetID="10" presetClass="entr" presetSubtype="0" fill="hold" nodeType="withEffect">
                                  <p:stCondLst>
                                    <p:cond delay="0"/>
                                  </p:stCondLst>
                                  <p:childTnLst>
                                    <p:set>
                                      <p:cBhvr>
                                        <p:cTn id="237" dur="1" fill="hold">
                                          <p:stCondLst>
                                            <p:cond delay="0"/>
                                          </p:stCondLst>
                                        </p:cTn>
                                        <p:tgtEl>
                                          <p:spTgt spid="131"/>
                                        </p:tgtEl>
                                        <p:attrNameLst>
                                          <p:attrName>style.visibility</p:attrName>
                                        </p:attrNameLst>
                                      </p:cBhvr>
                                      <p:to>
                                        <p:strVal val="visible"/>
                                      </p:to>
                                    </p:set>
                                    <p:animEffect transition="in" filter="fade">
                                      <p:cBhvr>
                                        <p:cTn id="238" dur="500"/>
                                        <p:tgtEl>
                                          <p:spTgt spid="131"/>
                                        </p:tgtEl>
                                      </p:cBhvr>
                                    </p:animEffect>
                                  </p:childTnLst>
                                </p:cTn>
                              </p:par>
                              <p:par>
                                <p:cTn id="239" presetID="10" presetClass="entr" presetSubtype="0" fill="hold" nodeType="withEffect">
                                  <p:stCondLst>
                                    <p:cond delay="0"/>
                                  </p:stCondLst>
                                  <p:childTnLst>
                                    <p:set>
                                      <p:cBhvr>
                                        <p:cTn id="240" dur="1" fill="hold">
                                          <p:stCondLst>
                                            <p:cond delay="0"/>
                                          </p:stCondLst>
                                        </p:cTn>
                                        <p:tgtEl>
                                          <p:spTgt spid="133"/>
                                        </p:tgtEl>
                                        <p:attrNameLst>
                                          <p:attrName>style.visibility</p:attrName>
                                        </p:attrNameLst>
                                      </p:cBhvr>
                                      <p:to>
                                        <p:strVal val="visible"/>
                                      </p:to>
                                    </p:set>
                                    <p:animEffect transition="in" filter="fade">
                                      <p:cBhvr>
                                        <p:cTn id="241" dur="500"/>
                                        <p:tgtEl>
                                          <p:spTgt spid="133"/>
                                        </p:tgtEl>
                                      </p:cBhvr>
                                    </p:animEffect>
                                  </p:childTnLst>
                                </p:cTn>
                              </p:par>
                              <p:par>
                                <p:cTn id="242" presetID="10" presetClass="entr" presetSubtype="0" fill="hold" nodeType="withEffect">
                                  <p:stCondLst>
                                    <p:cond delay="0"/>
                                  </p:stCondLst>
                                  <p:childTnLst>
                                    <p:set>
                                      <p:cBhvr>
                                        <p:cTn id="243" dur="1" fill="hold">
                                          <p:stCondLst>
                                            <p:cond delay="0"/>
                                          </p:stCondLst>
                                        </p:cTn>
                                        <p:tgtEl>
                                          <p:spTgt spid="135"/>
                                        </p:tgtEl>
                                        <p:attrNameLst>
                                          <p:attrName>style.visibility</p:attrName>
                                        </p:attrNameLst>
                                      </p:cBhvr>
                                      <p:to>
                                        <p:strVal val="visible"/>
                                      </p:to>
                                    </p:set>
                                    <p:animEffect transition="in" filter="fade">
                                      <p:cBhvr>
                                        <p:cTn id="244" dur="500"/>
                                        <p:tgtEl>
                                          <p:spTgt spid="135"/>
                                        </p:tgtEl>
                                      </p:cBhvr>
                                    </p:animEffect>
                                  </p:childTnLst>
                                </p:cTn>
                              </p:par>
                              <p:par>
                                <p:cTn id="245" presetID="10" presetClass="entr" presetSubtype="0" fill="hold" nodeType="withEffect">
                                  <p:stCondLst>
                                    <p:cond delay="0"/>
                                  </p:stCondLst>
                                  <p:childTnLst>
                                    <p:set>
                                      <p:cBhvr>
                                        <p:cTn id="246" dur="1" fill="hold">
                                          <p:stCondLst>
                                            <p:cond delay="0"/>
                                          </p:stCondLst>
                                        </p:cTn>
                                        <p:tgtEl>
                                          <p:spTgt spid="137"/>
                                        </p:tgtEl>
                                        <p:attrNameLst>
                                          <p:attrName>style.visibility</p:attrName>
                                        </p:attrNameLst>
                                      </p:cBhvr>
                                      <p:to>
                                        <p:strVal val="visible"/>
                                      </p:to>
                                    </p:set>
                                    <p:animEffect transition="in" filter="fade">
                                      <p:cBhvr>
                                        <p:cTn id="247" dur="500"/>
                                        <p:tgtEl>
                                          <p:spTgt spid="137"/>
                                        </p:tgtEl>
                                      </p:cBhvr>
                                    </p:animEffect>
                                  </p:childTnLst>
                                </p:cTn>
                              </p:par>
                              <p:par>
                                <p:cTn id="248" presetID="10" presetClass="entr" presetSubtype="0" fill="hold" nodeType="withEffect">
                                  <p:stCondLst>
                                    <p:cond delay="0"/>
                                  </p:stCondLst>
                                  <p:childTnLst>
                                    <p:set>
                                      <p:cBhvr>
                                        <p:cTn id="249" dur="1" fill="hold">
                                          <p:stCondLst>
                                            <p:cond delay="0"/>
                                          </p:stCondLst>
                                        </p:cTn>
                                        <p:tgtEl>
                                          <p:spTgt spid="139"/>
                                        </p:tgtEl>
                                        <p:attrNameLst>
                                          <p:attrName>style.visibility</p:attrName>
                                        </p:attrNameLst>
                                      </p:cBhvr>
                                      <p:to>
                                        <p:strVal val="visible"/>
                                      </p:to>
                                    </p:set>
                                    <p:animEffect transition="in" filter="fade">
                                      <p:cBhvr>
                                        <p:cTn id="250" dur="500"/>
                                        <p:tgtEl>
                                          <p:spTgt spid="139"/>
                                        </p:tgtEl>
                                      </p:cBhvr>
                                    </p:animEffect>
                                  </p:childTnLst>
                                </p:cTn>
                              </p:par>
                              <p:par>
                                <p:cTn id="251" presetID="10" presetClass="entr" presetSubtype="0" fill="hold" nodeType="withEffect">
                                  <p:stCondLst>
                                    <p:cond delay="0"/>
                                  </p:stCondLst>
                                  <p:childTnLst>
                                    <p:set>
                                      <p:cBhvr>
                                        <p:cTn id="252" dur="1" fill="hold">
                                          <p:stCondLst>
                                            <p:cond delay="0"/>
                                          </p:stCondLst>
                                        </p:cTn>
                                        <p:tgtEl>
                                          <p:spTgt spid="141"/>
                                        </p:tgtEl>
                                        <p:attrNameLst>
                                          <p:attrName>style.visibility</p:attrName>
                                        </p:attrNameLst>
                                      </p:cBhvr>
                                      <p:to>
                                        <p:strVal val="visible"/>
                                      </p:to>
                                    </p:set>
                                    <p:animEffect transition="in" filter="fade">
                                      <p:cBhvr>
                                        <p:cTn id="253" dur="500"/>
                                        <p:tgtEl>
                                          <p:spTgt spid="141"/>
                                        </p:tgtEl>
                                      </p:cBhvr>
                                    </p:animEffect>
                                  </p:childTnLst>
                                </p:cTn>
                              </p:par>
                              <p:par>
                                <p:cTn id="254" presetID="10" presetClass="entr" presetSubtype="0" fill="hold" nodeType="withEffect">
                                  <p:stCondLst>
                                    <p:cond delay="0"/>
                                  </p:stCondLst>
                                  <p:childTnLst>
                                    <p:set>
                                      <p:cBhvr>
                                        <p:cTn id="255" dur="1" fill="hold">
                                          <p:stCondLst>
                                            <p:cond delay="0"/>
                                          </p:stCondLst>
                                        </p:cTn>
                                        <p:tgtEl>
                                          <p:spTgt spid="143"/>
                                        </p:tgtEl>
                                        <p:attrNameLst>
                                          <p:attrName>style.visibility</p:attrName>
                                        </p:attrNameLst>
                                      </p:cBhvr>
                                      <p:to>
                                        <p:strVal val="visible"/>
                                      </p:to>
                                    </p:set>
                                    <p:animEffect transition="in" filter="fade">
                                      <p:cBhvr>
                                        <p:cTn id="256" dur="500"/>
                                        <p:tgtEl>
                                          <p:spTgt spid="143"/>
                                        </p:tgtEl>
                                      </p:cBhvr>
                                    </p:animEffect>
                                  </p:childTnLst>
                                </p:cTn>
                              </p:par>
                              <p:par>
                                <p:cTn id="257" presetID="10" presetClass="entr" presetSubtype="0" fill="hold" nodeType="withEffect">
                                  <p:stCondLst>
                                    <p:cond delay="0"/>
                                  </p:stCondLst>
                                  <p:childTnLst>
                                    <p:set>
                                      <p:cBhvr>
                                        <p:cTn id="258" dur="1" fill="hold">
                                          <p:stCondLst>
                                            <p:cond delay="0"/>
                                          </p:stCondLst>
                                        </p:cTn>
                                        <p:tgtEl>
                                          <p:spTgt spid="145"/>
                                        </p:tgtEl>
                                        <p:attrNameLst>
                                          <p:attrName>style.visibility</p:attrName>
                                        </p:attrNameLst>
                                      </p:cBhvr>
                                      <p:to>
                                        <p:strVal val="visible"/>
                                      </p:to>
                                    </p:set>
                                    <p:animEffect transition="in" filter="fade">
                                      <p:cBhvr>
                                        <p:cTn id="259"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66" grpId="0" animBg="1"/>
      <p:bldP spid="67" grpId="0" animBg="1"/>
      <p:bldP spid="68" grpId="0" animBg="1"/>
      <p:bldP spid="74" grpId="0" animBg="1"/>
      <p:bldP spid="77" grpId="0" animBg="1"/>
      <p:bldP spid="80" grpId="0" animBg="1"/>
      <p:bldP spid="81" grpId="0" animBg="1"/>
      <p:bldP spid="82" grpId="0" animBg="1"/>
      <p:bldP spid="83" grpId="0" animBg="1"/>
      <p:bldP spid="84" grpId="0" animBg="1"/>
      <p:bldP spid="85" grpId="0" animBg="1"/>
      <p:bldP spid="86" grpId="0" animBg="1"/>
      <p:bldP spid="87" grpId="0" animBg="1"/>
      <p:bldP spid="88" grpId="0" animBg="1"/>
      <p:bldP spid="90" grpId="0" animBg="1"/>
      <p:bldP spid="91" grpId="0" animBg="1"/>
      <p:bldP spid="92" grpId="0" animBg="1"/>
      <p:bldP spid="93" grpId="0" animBg="1"/>
      <p:bldP spid="94" grpId="0" animBg="1"/>
      <p:bldP spid="97" grpId="0" animBg="1"/>
      <p:bldP spid="99" grpId="0" animBg="1"/>
      <p:bldP spid="100" grpId="0" animBg="1"/>
      <p:bldP spid="10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椭圆 176"/>
          <p:cNvSpPr/>
          <p:nvPr/>
        </p:nvSpPr>
        <p:spPr>
          <a:xfrm>
            <a:off x="6477023" y="478805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6" name="直线连接符 175"/>
          <p:cNvCxnSpPr>
            <a:stCxn id="171" idx="3"/>
            <a:endCxn id="82" idx="2"/>
          </p:cNvCxnSpPr>
          <p:nvPr/>
        </p:nvCxnSpPr>
        <p:spPr>
          <a:xfrm flipV="1">
            <a:off x="5936512" y="4866061"/>
            <a:ext cx="535171" cy="370810"/>
          </a:xfrm>
          <a:prstGeom prst="line">
            <a:avLst/>
          </a:prstGeom>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74320" y="194310"/>
            <a:ext cx="7703820" cy="954107"/>
          </a:xfrm>
          <a:prstGeom prst="rect">
            <a:avLst/>
          </a:prstGeom>
          <a:noFill/>
        </p:spPr>
        <p:txBody>
          <a:bodyPr wrap="square" rtlCol="0">
            <a:spAutoFit/>
          </a:bodyPr>
          <a:lstStyle/>
          <a:p>
            <a:pPr marL="342900" indent="-342900">
              <a:buFont typeface="Arial" charset="0"/>
              <a:buChar char="•"/>
            </a:pPr>
            <a:r>
              <a:rPr kumimoji="1" lang="zh-CN" altLang="en-US" sz="2800" dirty="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 基于查询</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点击</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查询序列识别的  </a:t>
            </a:r>
            <a:r>
              <a:rPr kumimoji="1" lang="en-US" altLang="zh-CN" sz="2800" dirty="0">
                <a:latin typeface="Microsoft YaHei" charset="-122"/>
                <a:ea typeface="Microsoft YaHei" charset="-122"/>
                <a:cs typeface="Microsoft YaHei" charset="-122"/>
              </a:rPr>
              <a:t>		</a:t>
            </a: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	</a:t>
            </a:r>
            <a:r>
              <a:rPr kumimoji="1" lang="zh-CN" altLang="en-US" sz="2800" dirty="0">
                <a:latin typeface="Microsoft YaHei" charset="-122"/>
                <a:ea typeface="Microsoft YaHei" charset="-122"/>
                <a:cs typeface="Microsoft YaHei" charset="-122"/>
              </a:rPr>
              <a:t>   因果经验提取算法</a:t>
            </a:r>
          </a:p>
        </p:txBody>
      </p:sp>
      <p:sp>
        <p:nvSpPr>
          <p:cNvPr id="2" name="椭圆 1"/>
          <p:cNvSpPr/>
          <p:nvPr/>
        </p:nvSpPr>
        <p:spPr>
          <a:xfrm>
            <a:off x="180753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2503965" y="24349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247738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2503965" y="50043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212804" y="209466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3203944"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873794" y="229668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873794" y="290623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3873794" y="181998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214573" y="444086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3184450" y="322343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3873794" y="44302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706679"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3873794" y="320748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4706679" y="34148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5295014" y="25731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5295014" y="32074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5823097" y="282648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580183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391939" y="28264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连接符 5"/>
          <p:cNvCxnSpPr>
            <a:stCxn id="2" idx="6"/>
            <a:endCxn id="3" idx="1"/>
          </p:cNvCxnSpPr>
          <p:nvPr/>
        </p:nvCxnSpPr>
        <p:spPr>
          <a:xfrm flipV="1">
            <a:off x="1967023" y="2504018"/>
            <a:ext cx="536942" cy="776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p:cNvCxnSpPr>
            <a:stCxn id="3" idx="3"/>
            <a:endCxn id="11" idx="2"/>
          </p:cNvCxnSpPr>
          <p:nvPr/>
        </p:nvCxnSpPr>
        <p:spPr>
          <a:xfrm flipV="1">
            <a:off x="2642189" y="2174408"/>
            <a:ext cx="570615" cy="329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线连接符 29"/>
          <p:cNvCxnSpPr>
            <a:stCxn id="11" idx="6"/>
            <a:endCxn id="15" idx="1"/>
          </p:cNvCxnSpPr>
          <p:nvPr/>
        </p:nvCxnSpPr>
        <p:spPr>
          <a:xfrm flipV="1">
            <a:off x="3372292" y="1889100"/>
            <a:ext cx="501502" cy="285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线连接符 31"/>
          <p:cNvCxnSpPr>
            <a:stCxn id="11" idx="6"/>
            <a:endCxn id="13" idx="1"/>
          </p:cNvCxnSpPr>
          <p:nvPr/>
        </p:nvCxnSpPr>
        <p:spPr>
          <a:xfrm>
            <a:off x="3372292" y="2174408"/>
            <a:ext cx="501502" cy="191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3" idx="3"/>
            <a:endCxn id="12" idx="2"/>
          </p:cNvCxnSpPr>
          <p:nvPr/>
        </p:nvCxnSpPr>
        <p:spPr>
          <a:xfrm>
            <a:off x="2642189" y="2504018"/>
            <a:ext cx="561755" cy="460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p:cNvCxnSpPr>
            <a:stCxn id="12" idx="6"/>
            <a:endCxn id="14" idx="1"/>
          </p:cNvCxnSpPr>
          <p:nvPr/>
        </p:nvCxnSpPr>
        <p:spPr>
          <a:xfrm>
            <a:off x="3363432" y="2964711"/>
            <a:ext cx="510362"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线连接符 37"/>
          <p:cNvCxnSpPr>
            <a:stCxn id="2" idx="6"/>
            <a:endCxn id="7" idx="2"/>
          </p:cNvCxnSpPr>
          <p:nvPr/>
        </p:nvCxnSpPr>
        <p:spPr>
          <a:xfrm>
            <a:off x="1967023" y="3280144"/>
            <a:ext cx="510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线连接符 39"/>
          <p:cNvCxnSpPr>
            <a:stCxn id="2" idx="6"/>
            <a:endCxn id="8" idx="2"/>
          </p:cNvCxnSpPr>
          <p:nvPr/>
        </p:nvCxnSpPr>
        <p:spPr>
          <a:xfrm>
            <a:off x="1967023" y="3280144"/>
            <a:ext cx="536942" cy="1803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线连接符 41"/>
          <p:cNvCxnSpPr>
            <a:stCxn id="7" idx="6"/>
            <a:endCxn id="17" idx="2"/>
          </p:cNvCxnSpPr>
          <p:nvPr/>
        </p:nvCxnSpPr>
        <p:spPr>
          <a:xfrm>
            <a:off x="2636873" y="3280144"/>
            <a:ext cx="547577" cy="23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17" idx="6"/>
            <a:endCxn id="20" idx="1"/>
          </p:cNvCxnSpPr>
          <p:nvPr/>
        </p:nvCxnSpPr>
        <p:spPr>
          <a:xfrm flipV="1">
            <a:off x="3343938" y="3276598"/>
            <a:ext cx="529856" cy="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线连接符 45"/>
          <p:cNvCxnSpPr>
            <a:stCxn id="8" idx="6"/>
            <a:endCxn id="16" idx="1"/>
          </p:cNvCxnSpPr>
          <p:nvPr/>
        </p:nvCxnSpPr>
        <p:spPr>
          <a:xfrm flipV="1">
            <a:off x="2663453" y="4509974"/>
            <a:ext cx="551120" cy="574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线连接符 47"/>
          <p:cNvCxnSpPr>
            <a:stCxn id="16" idx="3"/>
            <a:endCxn id="18" idx="2"/>
          </p:cNvCxnSpPr>
          <p:nvPr/>
        </p:nvCxnSpPr>
        <p:spPr>
          <a:xfrm>
            <a:off x="3352797" y="4509974"/>
            <a:ext cx="5209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线连接符 49"/>
          <p:cNvCxnSpPr>
            <a:stCxn id="20" idx="3"/>
            <a:endCxn id="19" idx="2"/>
          </p:cNvCxnSpPr>
          <p:nvPr/>
        </p:nvCxnSpPr>
        <p:spPr>
          <a:xfrm flipV="1">
            <a:off x="4012018" y="2964711"/>
            <a:ext cx="694661" cy="311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20" idx="3"/>
            <a:endCxn id="21" idx="2"/>
          </p:cNvCxnSpPr>
          <p:nvPr/>
        </p:nvCxnSpPr>
        <p:spPr>
          <a:xfrm>
            <a:off x="4012018" y="3276598"/>
            <a:ext cx="694661" cy="217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线连接符 53"/>
          <p:cNvCxnSpPr>
            <a:stCxn id="19" idx="6"/>
            <a:endCxn id="22" idx="2"/>
          </p:cNvCxnSpPr>
          <p:nvPr/>
        </p:nvCxnSpPr>
        <p:spPr>
          <a:xfrm flipV="1">
            <a:off x="4866167" y="2652874"/>
            <a:ext cx="428847" cy="31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线连接符 55"/>
          <p:cNvCxnSpPr>
            <a:stCxn id="19" idx="6"/>
            <a:endCxn id="23" idx="2"/>
          </p:cNvCxnSpPr>
          <p:nvPr/>
        </p:nvCxnSpPr>
        <p:spPr>
          <a:xfrm>
            <a:off x="4866167" y="2964711"/>
            <a:ext cx="428847" cy="322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线连接符 57"/>
          <p:cNvCxnSpPr>
            <a:stCxn id="23" idx="6"/>
            <a:endCxn id="24" idx="1"/>
          </p:cNvCxnSpPr>
          <p:nvPr/>
        </p:nvCxnSpPr>
        <p:spPr>
          <a:xfrm flipV="1">
            <a:off x="5454502" y="2895599"/>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线连接符 59"/>
          <p:cNvCxnSpPr>
            <a:stCxn id="23" idx="6"/>
            <a:endCxn id="25" idx="2"/>
          </p:cNvCxnSpPr>
          <p:nvPr/>
        </p:nvCxnSpPr>
        <p:spPr>
          <a:xfrm>
            <a:off x="5454502" y="3287230"/>
            <a:ext cx="347331" cy="366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线连接符 61"/>
          <p:cNvCxnSpPr>
            <a:stCxn id="24" idx="3"/>
            <a:endCxn id="26" idx="2"/>
          </p:cNvCxnSpPr>
          <p:nvPr/>
        </p:nvCxnSpPr>
        <p:spPr>
          <a:xfrm>
            <a:off x="5961321" y="2895599"/>
            <a:ext cx="430618" cy="10632"/>
          </a:xfrm>
          <a:prstGeom prst="line">
            <a:avLst/>
          </a:prstGeom>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a:off x="4701363" y="480059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5229446" y="441959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5798288" y="441959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 name="直线连接符 68"/>
          <p:cNvCxnSpPr/>
          <p:nvPr/>
        </p:nvCxnSpPr>
        <p:spPr>
          <a:xfrm flipV="1">
            <a:off x="4860851" y="4488710"/>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线连接符 69"/>
          <p:cNvCxnSpPr/>
          <p:nvPr/>
        </p:nvCxnSpPr>
        <p:spPr>
          <a:xfrm>
            <a:off x="5367670" y="4488710"/>
            <a:ext cx="43061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线连接符 72"/>
          <p:cNvCxnSpPr>
            <a:stCxn id="18" idx="6"/>
            <a:endCxn id="66" idx="2"/>
          </p:cNvCxnSpPr>
          <p:nvPr/>
        </p:nvCxnSpPr>
        <p:spPr>
          <a:xfrm>
            <a:off x="4033282" y="4509974"/>
            <a:ext cx="668081" cy="370367"/>
          </a:xfrm>
          <a:prstGeom prst="line">
            <a:avLst/>
          </a:prstGeom>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4667694" y="404923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6" name="直线连接符 75"/>
          <p:cNvCxnSpPr>
            <a:stCxn id="18" idx="6"/>
            <a:endCxn id="74" idx="2"/>
          </p:cNvCxnSpPr>
          <p:nvPr/>
        </p:nvCxnSpPr>
        <p:spPr>
          <a:xfrm flipV="1">
            <a:off x="4033282" y="4128976"/>
            <a:ext cx="634412" cy="380998"/>
          </a:xfrm>
          <a:prstGeom prst="line">
            <a:avLst/>
          </a:prstGeom>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5232994" y="406163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连接符 78"/>
          <p:cNvCxnSpPr>
            <a:stCxn id="74" idx="6"/>
            <a:endCxn id="77" idx="1"/>
          </p:cNvCxnSpPr>
          <p:nvPr/>
        </p:nvCxnSpPr>
        <p:spPr>
          <a:xfrm>
            <a:off x="4827182" y="4128976"/>
            <a:ext cx="405812" cy="1771"/>
          </a:xfrm>
          <a:prstGeom prst="line">
            <a:avLst/>
          </a:prstGeom>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5208182" y="51532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p:cNvSpPr/>
          <p:nvPr/>
        </p:nvSpPr>
        <p:spPr>
          <a:xfrm>
            <a:off x="5798288" y="51638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a:off x="6471683"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a:off x="7109637" y="47863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p:cNvSpPr/>
          <p:nvPr/>
        </p:nvSpPr>
        <p:spPr>
          <a:xfrm>
            <a:off x="7747591" y="480758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p:cNvSpPr/>
          <p:nvPr/>
        </p:nvSpPr>
        <p:spPr>
          <a:xfrm>
            <a:off x="7120269" y="556082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6390168" y="35938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a:off x="699445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7678479" y="260145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p:cNvSpPr/>
          <p:nvPr/>
        </p:nvSpPr>
        <p:spPr>
          <a:xfrm>
            <a:off x="7671568" y="30223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p:cNvSpPr/>
          <p:nvPr/>
        </p:nvSpPr>
        <p:spPr>
          <a:xfrm>
            <a:off x="7678479" y="345557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7678479" y="388885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7660935" y="434821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p:cNvSpPr/>
          <p:nvPr/>
        </p:nvSpPr>
        <p:spPr>
          <a:xfrm>
            <a:off x="3212804" y="49937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椭圆 98"/>
          <p:cNvSpPr/>
          <p:nvPr/>
        </p:nvSpPr>
        <p:spPr>
          <a:xfrm>
            <a:off x="3202172"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a:off x="3850758" y="55501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椭圆 106"/>
          <p:cNvSpPr/>
          <p:nvPr/>
        </p:nvSpPr>
        <p:spPr>
          <a:xfrm>
            <a:off x="4667694" y="55235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9" name="直线连接符 108"/>
          <p:cNvCxnSpPr>
            <a:stCxn id="66" idx="6"/>
            <a:endCxn id="80" idx="2"/>
          </p:cNvCxnSpPr>
          <p:nvPr/>
        </p:nvCxnSpPr>
        <p:spPr>
          <a:xfrm>
            <a:off x="4860851" y="4880341"/>
            <a:ext cx="347331" cy="35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线连接符 110"/>
          <p:cNvCxnSpPr>
            <a:stCxn id="80" idx="6"/>
            <a:endCxn id="81" idx="1"/>
          </p:cNvCxnSpPr>
          <p:nvPr/>
        </p:nvCxnSpPr>
        <p:spPr>
          <a:xfrm>
            <a:off x="5367670" y="5232991"/>
            <a:ext cx="4306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线连接符 112"/>
          <p:cNvCxnSpPr>
            <a:stCxn id="25" idx="6"/>
            <a:endCxn id="87" idx="1"/>
          </p:cNvCxnSpPr>
          <p:nvPr/>
        </p:nvCxnSpPr>
        <p:spPr>
          <a:xfrm>
            <a:off x="5961321" y="3654053"/>
            <a:ext cx="428847"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线连接符 114"/>
          <p:cNvCxnSpPr>
            <a:stCxn id="87" idx="3"/>
            <a:endCxn id="88" idx="2"/>
          </p:cNvCxnSpPr>
          <p:nvPr/>
        </p:nvCxnSpPr>
        <p:spPr>
          <a:xfrm flipV="1">
            <a:off x="6528392" y="3654053"/>
            <a:ext cx="466061"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直线连接符 116"/>
          <p:cNvCxnSpPr>
            <a:stCxn id="88" idx="6"/>
            <a:endCxn id="90" idx="1"/>
          </p:cNvCxnSpPr>
          <p:nvPr/>
        </p:nvCxnSpPr>
        <p:spPr>
          <a:xfrm flipV="1">
            <a:off x="7153941" y="2670565"/>
            <a:ext cx="524538" cy="983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线连接符 118"/>
          <p:cNvCxnSpPr>
            <a:stCxn id="88" idx="6"/>
            <a:endCxn id="91" idx="1"/>
          </p:cNvCxnSpPr>
          <p:nvPr/>
        </p:nvCxnSpPr>
        <p:spPr>
          <a:xfrm flipV="1">
            <a:off x="7153941" y="3091414"/>
            <a:ext cx="517627" cy="562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线连接符 120"/>
          <p:cNvCxnSpPr>
            <a:stCxn id="88" idx="6"/>
            <a:endCxn id="92" idx="1"/>
          </p:cNvCxnSpPr>
          <p:nvPr/>
        </p:nvCxnSpPr>
        <p:spPr>
          <a:xfrm flipV="1">
            <a:off x="7153941" y="3524690"/>
            <a:ext cx="524538" cy="129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线连接符 122"/>
          <p:cNvCxnSpPr>
            <a:stCxn id="88" idx="6"/>
            <a:endCxn id="93" idx="1"/>
          </p:cNvCxnSpPr>
          <p:nvPr/>
        </p:nvCxnSpPr>
        <p:spPr>
          <a:xfrm>
            <a:off x="7153941" y="3654053"/>
            <a:ext cx="524538" cy="30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线连接符 124"/>
          <p:cNvCxnSpPr>
            <a:stCxn id="88" idx="6"/>
            <a:endCxn id="94" idx="1"/>
          </p:cNvCxnSpPr>
          <p:nvPr/>
        </p:nvCxnSpPr>
        <p:spPr>
          <a:xfrm>
            <a:off x="7153941" y="3654053"/>
            <a:ext cx="506994" cy="763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线连接符 130"/>
          <p:cNvCxnSpPr>
            <a:stCxn id="82" idx="6"/>
            <a:endCxn id="84" idx="2"/>
          </p:cNvCxnSpPr>
          <p:nvPr/>
        </p:nvCxnSpPr>
        <p:spPr>
          <a:xfrm>
            <a:off x="6631171" y="4866061"/>
            <a:ext cx="478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线连接符 132"/>
          <p:cNvCxnSpPr>
            <a:stCxn id="84" idx="6"/>
            <a:endCxn id="85" idx="1"/>
          </p:cNvCxnSpPr>
          <p:nvPr/>
        </p:nvCxnSpPr>
        <p:spPr>
          <a:xfrm>
            <a:off x="7269125" y="4866061"/>
            <a:ext cx="478466"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直线连接符 134"/>
          <p:cNvCxnSpPr>
            <a:stCxn id="81" idx="3"/>
            <a:endCxn id="83" idx="2"/>
          </p:cNvCxnSpPr>
          <p:nvPr/>
        </p:nvCxnSpPr>
        <p:spPr>
          <a:xfrm>
            <a:off x="5936512" y="5232991"/>
            <a:ext cx="535171" cy="386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直线连接符 136"/>
          <p:cNvCxnSpPr>
            <a:stCxn id="83" idx="6"/>
            <a:endCxn id="86" idx="1"/>
          </p:cNvCxnSpPr>
          <p:nvPr/>
        </p:nvCxnSpPr>
        <p:spPr>
          <a:xfrm>
            <a:off x="6631171" y="5619305"/>
            <a:ext cx="48909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直线连接符 138"/>
          <p:cNvCxnSpPr>
            <a:stCxn id="8" idx="6"/>
            <a:endCxn id="97" idx="1"/>
          </p:cNvCxnSpPr>
          <p:nvPr/>
        </p:nvCxnSpPr>
        <p:spPr>
          <a:xfrm flipV="1">
            <a:off x="2663453" y="5062868"/>
            <a:ext cx="549351" cy="21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直线连接符 140"/>
          <p:cNvCxnSpPr>
            <a:stCxn id="8" idx="6"/>
            <a:endCxn id="99" idx="2"/>
          </p:cNvCxnSpPr>
          <p:nvPr/>
        </p:nvCxnSpPr>
        <p:spPr>
          <a:xfrm>
            <a:off x="2663453" y="5084135"/>
            <a:ext cx="538719" cy="53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线连接符 142"/>
          <p:cNvCxnSpPr>
            <a:stCxn id="99" idx="6"/>
            <a:endCxn id="100" idx="1"/>
          </p:cNvCxnSpPr>
          <p:nvPr/>
        </p:nvCxnSpPr>
        <p:spPr>
          <a:xfrm>
            <a:off x="3361660" y="5619305"/>
            <a:ext cx="489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直线连接符 144"/>
          <p:cNvCxnSpPr>
            <a:stCxn id="100" idx="3"/>
            <a:endCxn id="107" idx="2"/>
          </p:cNvCxnSpPr>
          <p:nvPr/>
        </p:nvCxnSpPr>
        <p:spPr>
          <a:xfrm flipV="1">
            <a:off x="3988982" y="5603265"/>
            <a:ext cx="678712" cy="1604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3" name="组 202"/>
          <p:cNvGrpSpPr/>
          <p:nvPr/>
        </p:nvGrpSpPr>
        <p:grpSpPr>
          <a:xfrm>
            <a:off x="1808421" y="2099066"/>
            <a:ext cx="1564757" cy="1265224"/>
            <a:chOff x="1808421" y="2099066"/>
            <a:chExt cx="1564757" cy="1265224"/>
          </a:xfrm>
        </p:grpSpPr>
        <p:sp>
          <p:nvSpPr>
            <p:cNvPr id="101" name="椭圆 100"/>
            <p:cNvSpPr/>
            <p:nvPr/>
          </p:nvSpPr>
          <p:spPr>
            <a:xfrm>
              <a:off x="1808421" y="3204802"/>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矩形 101"/>
            <p:cNvSpPr/>
            <p:nvPr/>
          </p:nvSpPr>
          <p:spPr>
            <a:xfrm>
              <a:off x="2504851" y="2439308"/>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椭圆 102"/>
            <p:cNvSpPr/>
            <p:nvPr/>
          </p:nvSpPr>
          <p:spPr>
            <a:xfrm>
              <a:off x="3213690" y="2099066"/>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4" name="直线连接符 103"/>
            <p:cNvCxnSpPr>
              <a:stCxn id="101" idx="6"/>
            </p:cNvCxnSpPr>
            <p:nvPr/>
          </p:nvCxnSpPr>
          <p:spPr>
            <a:xfrm flipV="1">
              <a:off x="1967909" y="2508420"/>
              <a:ext cx="536942" cy="776126"/>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直线连接符 104"/>
            <p:cNvCxnSpPr>
              <a:stCxn id="102" idx="3"/>
            </p:cNvCxnSpPr>
            <p:nvPr/>
          </p:nvCxnSpPr>
          <p:spPr>
            <a:xfrm flipV="1">
              <a:off x="2643075" y="2178810"/>
              <a:ext cx="570615" cy="32961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6" name="椭圆 105"/>
            <p:cNvSpPr/>
            <p:nvPr/>
          </p:nvSpPr>
          <p:spPr>
            <a:xfrm>
              <a:off x="3197829" y="287843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8" name="直线连接符 107"/>
            <p:cNvCxnSpPr>
              <a:stCxn id="108" idx="3"/>
            </p:cNvCxnSpPr>
            <p:nvPr/>
          </p:nvCxnSpPr>
          <p:spPr>
            <a:xfrm>
              <a:off x="2636074" y="2497488"/>
              <a:ext cx="561755" cy="460693"/>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4" name="组 203"/>
          <p:cNvGrpSpPr/>
          <p:nvPr/>
        </p:nvGrpSpPr>
        <p:grpSpPr>
          <a:xfrm>
            <a:off x="3187993" y="2890284"/>
            <a:ext cx="1683578" cy="687654"/>
            <a:chOff x="3187993" y="2890284"/>
            <a:chExt cx="1683578" cy="687654"/>
          </a:xfrm>
        </p:grpSpPr>
        <p:sp>
          <p:nvSpPr>
            <p:cNvPr id="116" name="椭圆 115"/>
            <p:cNvSpPr/>
            <p:nvPr/>
          </p:nvSpPr>
          <p:spPr>
            <a:xfrm>
              <a:off x="3187993" y="3228752"/>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椭圆 117"/>
            <p:cNvSpPr/>
            <p:nvPr/>
          </p:nvSpPr>
          <p:spPr>
            <a:xfrm>
              <a:off x="4710222" y="2890284"/>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矩形 119"/>
            <p:cNvSpPr/>
            <p:nvPr/>
          </p:nvSpPr>
          <p:spPr>
            <a:xfrm>
              <a:off x="3877337" y="3212803"/>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2" name="直线连接符 121"/>
            <p:cNvCxnSpPr/>
            <p:nvPr/>
          </p:nvCxnSpPr>
          <p:spPr>
            <a:xfrm flipV="1">
              <a:off x="3347481" y="3281915"/>
              <a:ext cx="529856" cy="2658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直线连接符 123"/>
            <p:cNvCxnSpPr/>
            <p:nvPr/>
          </p:nvCxnSpPr>
          <p:spPr>
            <a:xfrm flipV="1">
              <a:off x="4015561" y="2970028"/>
              <a:ext cx="694661" cy="311887"/>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6" name="椭圆 125"/>
            <p:cNvSpPr/>
            <p:nvPr/>
          </p:nvSpPr>
          <p:spPr>
            <a:xfrm>
              <a:off x="4712083" y="3418450"/>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7" name="直线连接符 126"/>
            <p:cNvCxnSpPr/>
            <p:nvPr/>
          </p:nvCxnSpPr>
          <p:spPr>
            <a:xfrm>
              <a:off x="4017422" y="3280227"/>
              <a:ext cx="694661" cy="217967"/>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5" name="组 204"/>
          <p:cNvGrpSpPr/>
          <p:nvPr/>
        </p:nvGrpSpPr>
        <p:grpSpPr>
          <a:xfrm>
            <a:off x="5295014" y="2838885"/>
            <a:ext cx="1256413" cy="540487"/>
            <a:chOff x="5291469" y="2825809"/>
            <a:chExt cx="1256413" cy="540487"/>
          </a:xfrm>
        </p:grpSpPr>
        <p:sp>
          <p:nvSpPr>
            <p:cNvPr id="134" name="椭圆 133"/>
            <p:cNvSpPr/>
            <p:nvPr/>
          </p:nvSpPr>
          <p:spPr>
            <a:xfrm>
              <a:off x="5291469" y="3206808"/>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6" name="矩形 135"/>
            <p:cNvSpPr/>
            <p:nvPr/>
          </p:nvSpPr>
          <p:spPr>
            <a:xfrm>
              <a:off x="5819552" y="2825809"/>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 name="椭圆 137"/>
            <p:cNvSpPr/>
            <p:nvPr/>
          </p:nvSpPr>
          <p:spPr>
            <a:xfrm>
              <a:off x="6388394" y="2825809"/>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0" name="直线连接符 139"/>
            <p:cNvCxnSpPr/>
            <p:nvPr/>
          </p:nvCxnSpPr>
          <p:spPr>
            <a:xfrm flipV="1">
              <a:off x="5450957" y="2894921"/>
              <a:ext cx="368595" cy="39163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直线连接符 141"/>
            <p:cNvCxnSpPr/>
            <p:nvPr/>
          </p:nvCxnSpPr>
          <p:spPr>
            <a:xfrm>
              <a:off x="5957776" y="2894921"/>
              <a:ext cx="430618" cy="10632"/>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6" name="组 205"/>
          <p:cNvGrpSpPr/>
          <p:nvPr/>
        </p:nvGrpSpPr>
        <p:grpSpPr>
          <a:xfrm>
            <a:off x="5805378" y="3578739"/>
            <a:ext cx="1352108" cy="159488"/>
            <a:chOff x="5805378" y="3578739"/>
            <a:chExt cx="1352108" cy="159488"/>
          </a:xfrm>
        </p:grpSpPr>
        <p:sp>
          <p:nvSpPr>
            <p:cNvPr id="144" name="椭圆 143"/>
            <p:cNvSpPr/>
            <p:nvPr/>
          </p:nvSpPr>
          <p:spPr>
            <a:xfrm>
              <a:off x="5805378" y="3578739"/>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 name="矩形 145"/>
            <p:cNvSpPr/>
            <p:nvPr/>
          </p:nvSpPr>
          <p:spPr>
            <a:xfrm>
              <a:off x="6393713" y="3598232"/>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 name="椭圆 146"/>
            <p:cNvSpPr/>
            <p:nvPr/>
          </p:nvSpPr>
          <p:spPr>
            <a:xfrm>
              <a:off x="6997998" y="3578739"/>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8" name="直线连接符 147"/>
            <p:cNvCxnSpPr/>
            <p:nvPr/>
          </p:nvCxnSpPr>
          <p:spPr>
            <a:xfrm>
              <a:off x="5964866" y="3658483"/>
              <a:ext cx="428847" cy="886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直线连接符 148"/>
            <p:cNvCxnSpPr/>
            <p:nvPr/>
          </p:nvCxnSpPr>
          <p:spPr>
            <a:xfrm flipV="1">
              <a:off x="6531937" y="3658483"/>
              <a:ext cx="466061" cy="886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7" name="组 206"/>
          <p:cNvGrpSpPr/>
          <p:nvPr/>
        </p:nvGrpSpPr>
        <p:grpSpPr>
          <a:xfrm>
            <a:off x="2504939" y="4425675"/>
            <a:ext cx="1534455" cy="748730"/>
            <a:chOff x="2504939" y="4425675"/>
            <a:chExt cx="1534455" cy="748730"/>
          </a:xfrm>
        </p:grpSpPr>
        <p:sp>
          <p:nvSpPr>
            <p:cNvPr id="155" name="椭圆 154"/>
            <p:cNvSpPr/>
            <p:nvPr/>
          </p:nvSpPr>
          <p:spPr>
            <a:xfrm>
              <a:off x="2504939" y="501491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矩形 155"/>
            <p:cNvSpPr/>
            <p:nvPr/>
          </p:nvSpPr>
          <p:spPr>
            <a:xfrm>
              <a:off x="3208461" y="4437103"/>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椭圆 156"/>
            <p:cNvSpPr/>
            <p:nvPr/>
          </p:nvSpPr>
          <p:spPr>
            <a:xfrm>
              <a:off x="3879906" y="4425675"/>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8" name="直线连接符 157"/>
            <p:cNvCxnSpPr/>
            <p:nvPr/>
          </p:nvCxnSpPr>
          <p:spPr>
            <a:xfrm flipV="1">
              <a:off x="2664427" y="4520500"/>
              <a:ext cx="551120" cy="57416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直线连接符 158"/>
            <p:cNvCxnSpPr/>
            <p:nvPr/>
          </p:nvCxnSpPr>
          <p:spPr>
            <a:xfrm>
              <a:off x="3353771" y="4520500"/>
              <a:ext cx="520997"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8" name="组 207"/>
          <p:cNvGrpSpPr/>
          <p:nvPr/>
        </p:nvGrpSpPr>
        <p:grpSpPr>
          <a:xfrm>
            <a:off x="3197829" y="5535707"/>
            <a:ext cx="1625010" cy="175528"/>
            <a:chOff x="3202172" y="5515501"/>
            <a:chExt cx="1625010" cy="175528"/>
          </a:xfrm>
        </p:grpSpPr>
        <p:sp>
          <p:nvSpPr>
            <p:cNvPr id="160" name="椭圆 159"/>
            <p:cNvSpPr/>
            <p:nvPr/>
          </p:nvSpPr>
          <p:spPr>
            <a:xfrm>
              <a:off x="3202172" y="5531541"/>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矩形 160"/>
            <p:cNvSpPr/>
            <p:nvPr/>
          </p:nvSpPr>
          <p:spPr>
            <a:xfrm>
              <a:off x="3850758" y="5542173"/>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a:off x="4667694" y="5515501"/>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3" name="直线连接符 162"/>
            <p:cNvCxnSpPr/>
            <p:nvPr/>
          </p:nvCxnSpPr>
          <p:spPr>
            <a:xfrm>
              <a:off x="3361660" y="5611285"/>
              <a:ext cx="489098"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直线连接符 163"/>
            <p:cNvCxnSpPr/>
            <p:nvPr/>
          </p:nvCxnSpPr>
          <p:spPr>
            <a:xfrm flipV="1">
              <a:off x="3988982" y="5595245"/>
              <a:ext cx="678712" cy="1604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9" name="组 208"/>
          <p:cNvGrpSpPr/>
          <p:nvPr/>
        </p:nvGrpSpPr>
        <p:grpSpPr>
          <a:xfrm>
            <a:off x="4706768" y="4423227"/>
            <a:ext cx="1256413" cy="540487"/>
            <a:chOff x="4706768" y="4423227"/>
            <a:chExt cx="1256413" cy="540487"/>
          </a:xfrm>
        </p:grpSpPr>
        <p:sp>
          <p:nvSpPr>
            <p:cNvPr id="165" name="椭圆 164"/>
            <p:cNvSpPr/>
            <p:nvPr/>
          </p:nvSpPr>
          <p:spPr>
            <a:xfrm>
              <a:off x="4706768" y="4804226"/>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矩形 165"/>
            <p:cNvSpPr/>
            <p:nvPr/>
          </p:nvSpPr>
          <p:spPr>
            <a:xfrm>
              <a:off x="5234851" y="4423227"/>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p:cNvSpPr/>
            <p:nvPr/>
          </p:nvSpPr>
          <p:spPr>
            <a:xfrm>
              <a:off x="5803693" y="442322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8" name="直线连接符 167"/>
            <p:cNvCxnSpPr/>
            <p:nvPr/>
          </p:nvCxnSpPr>
          <p:spPr>
            <a:xfrm flipV="1">
              <a:off x="4866256" y="4492339"/>
              <a:ext cx="368595" cy="39163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直线连接符 168"/>
            <p:cNvCxnSpPr/>
            <p:nvPr/>
          </p:nvCxnSpPr>
          <p:spPr>
            <a:xfrm>
              <a:off x="5373075" y="4492339"/>
              <a:ext cx="430618" cy="10632"/>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10" name="组 209"/>
          <p:cNvGrpSpPr/>
          <p:nvPr/>
        </p:nvGrpSpPr>
        <p:grpSpPr>
          <a:xfrm>
            <a:off x="5208182" y="4786317"/>
            <a:ext cx="1422989" cy="916612"/>
            <a:chOff x="5208182" y="4786317"/>
            <a:chExt cx="1422989" cy="916612"/>
          </a:xfrm>
        </p:grpSpPr>
        <p:sp>
          <p:nvSpPr>
            <p:cNvPr id="82" name="椭圆 81"/>
            <p:cNvSpPr/>
            <p:nvPr/>
          </p:nvSpPr>
          <p:spPr>
            <a:xfrm>
              <a:off x="6471683" y="478631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9" name="直线连接符 128"/>
            <p:cNvCxnSpPr>
              <a:stCxn id="81" idx="3"/>
              <a:endCxn id="82" idx="2"/>
            </p:cNvCxnSpPr>
            <p:nvPr/>
          </p:nvCxnSpPr>
          <p:spPr>
            <a:xfrm flipV="1">
              <a:off x="5936512" y="4866061"/>
              <a:ext cx="535171" cy="36693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a:off x="5208182" y="515712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矩形 170"/>
            <p:cNvSpPr/>
            <p:nvPr/>
          </p:nvSpPr>
          <p:spPr>
            <a:xfrm>
              <a:off x="5798288" y="5167759"/>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椭圆 171"/>
            <p:cNvSpPr/>
            <p:nvPr/>
          </p:nvSpPr>
          <p:spPr>
            <a:xfrm>
              <a:off x="6471683" y="5543441"/>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3" name="直线连接符 172"/>
            <p:cNvCxnSpPr/>
            <p:nvPr/>
          </p:nvCxnSpPr>
          <p:spPr>
            <a:xfrm>
              <a:off x="5367670" y="5236871"/>
              <a:ext cx="430618"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直线连接符 173"/>
            <p:cNvCxnSpPr/>
            <p:nvPr/>
          </p:nvCxnSpPr>
          <p:spPr>
            <a:xfrm>
              <a:off x="5936512" y="5236871"/>
              <a:ext cx="535171" cy="386314"/>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7" name="罐形 36"/>
          <p:cNvSpPr/>
          <p:nvPr/>
        </p:nvSpPr>
        <p:spPr>
          <a:xfrm>
            <a:off x="274321" y="4807581"/>
            <a:ext cx="874968" cy="1093866"/>
          </a:xfrm>
          <a:prstGeom prst="can">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1" name="文本框 210"/>
          <p:cNvSpPr txBox="1"/>
          <p:nvPr/>
        </p:nvSpPr>
        <p:spPr>
          <a:xfrm>
            <a:off x="0" y="5994400"/>
            <a:ext cx="1804463"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因果经验集合</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7174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100"/>
                                        <p:tgtEl>
                                          <p:spTgt spid="203"/>
                                        </p:tgtEl>
                                      </p:cBhvr>
                                    </p:animEffect>
                                  </p:childTnLst>
                                </p:cTn>
                              </p:par>
                            </p:childTnLst>
                          </p:cTn>
                        </p:par>
                        <p:par>
                          <p:cTn id="8" fill="hold">
                            <p:stCondLst>
                              <p:cond delay="100"/>
                            </p:stCondLst>
                            <p:childTnLst>
                              <p:par>
                                <p:cTn id="9" presetID="32" presetClass="emph" presetSubtype="0" fill="hold" nodeType="afterEffect">
                                  <p:stCondLst>
                                    <p:cond delay="0"/>
                                  </p:stCondLst>
                                  <p:childTnLst>
                                    <p:animRot by="120000">
                                      <p:cBhvr>
                                        <p:cTn id="10" dur="10" fill="hold">
                                          <p:stCondLst>
                                            <p:cond delay="0"/>
                                          </p:stCondLst>
                                        </p:cTn>
                                        <p:tgtEl>
                                          <p:spTgt spid="203"/>
                                        </p:tgtEl>
                                        <p:attrNameLst>
                                          <p:attrName>r</p:attrName>
                                        </p:attrNameLst>
                                      </p:cBhvr>
                                    </p:animRot>
                                    <p:animRot by="-240000">
                                      <p:cBhvr>
                                        <p:cTn id="11" dur="20" fill="hold">
                                          <p:stCondLst>
                                            <p:cond delay="20"/>
                                          </p:stCondLst>
                                        </p:cTn>
                                        <p:tgtEl>
                                          <p:spTgt spid="203"/>
                                        </p:tgtEl>
                                        <p:attrNameLst>
                                          <p:attrName>r</p:attrName>
                                        </p:attrNameLst>
                                      </p:cBhvr>
                                    </p:animRot>
                                    <p:animRot by="240000">
                                      <p:cBhvr>
                                        <p:cTn id="12" dur="20" fill="hold">
                                          <p:stCondLst>
                                            <p:cond delay="40"/>
                                          </p:stCondLst>
                                        </p:cTn>
                                        <p:tgtEl>
                                          <p:spTgt spid="203"/>
                                        </p:tgtEl>
                                        <p:attrNameLst>
                                          <p:attrName>r</p:attrName>
                                        </p:attrNameLst>
                                      </p:cBhvr>
                                    </p:animRot>
                                    <p:animRot by="-240000">
                                      <p:cBhvr>
                                        <p:cTn id="13" dur="20" fill="hold">
                                          <p:stCondLst>
                                            <p:cond delay="60"/>
                                          </p:stCondLst>
                                        </p:cTn>
                                        <p:tgtEl>
                                          <p:spTgt spid="203"/>
                                        </p:tgtEl>
                                        <p:attrNameLst>
                                          <p:attrName>r</p:attrName>
                                        </p:attrNameLst>
                                      </p:cBhvr>
                                    </p:animRot>
                                    <p:animRot by="120000">
                                      <p:cBhvr>
                                        <p:cTn id="14" dur="20" fill="hold">
                                          <p:stCondLst>
                                            <p:cond delay="80"/>
                                          </p:stCondLst>
                                        </p:cTn>
                                        <p:tgtEl>
                                          <p:spTgt spid="203"/>
                                        </p:tgtEl>
                                        <p:attrNameLst>
                                          <p:attrName>r</p:attrName>
                                        </p:attrNameLst>
                                      </p:cBhvr>
                                    </p:animRot>
                                  </p:childTnLst>
                                </p:cTn>
                              </p:par>
                            </p:childTnLst>
                          </p:cTn>
                        </p:par>
                        <p:par>
                          <p:cTn id="15" fill="hold">
                            <p:stCondLst>
                              <p:cond delay="200"/>
                            </p:stCondLst>
                            <p:childTnLst>
                              <p:par>
                                <p:cTn id="16" presetID="10" presetClass="entr" presetSubtype="0" fill="hold" nodeType="afterEffect">
                                  <p:stCondLst>
                                    <p:cond delay="0"/>
                                  </p:stCondLst>
                                  <p:childTnLst>
                                    <p:set>
                                      <p:cBhvr>
                                        <p:cTn id="17" dur="1" fill="hold">
                                          <p:stCondLst>
                                            <p:cond delay="0"/>
                                          </p:stCondLst>
                                        </p:cTn>
                                        <p:tgtEl>
                                          <p:spTgt spid="204"/>
                                        </p:tgtEl>
                                        <p:attrNameLst>
                                          <p:attrName>style.visibility</p:attrName>
                                        </p:attrNameLst>
                                      </p:cBhvr>
                                      <p:to>
                                        <p:strVal val="visible"/>
                                      </p:to>
                                    </p:set>
                                    <p:animEffect transition="in" filter="fade">
                                      <p:cBhvr>
                                        <p:cTn id="18" dur="100"/>
                                        <p:tgtEl>
                                          <p:spTgt spid="204"/>
                                        </p:tgtEl>
                                      </p:cBhvr>
                                    </p:animEffect>
                                  </p:childTnLst>
                                </p:cTn>
                              </p:par>
                            </p:childTnLst>
                          </p:cTn>
                        </p:par>
                        <p:par>
                          <p:cTn id="19" fill="hold">
                            <p:stCondLst>
                              <p:cond delay="300"/>
                            </p:stCondLst>
                            <p:childTnLst>
                              <p:par>
                                <p:cTn id="20" presetID="32" presetClass="emph" presetSubtype="0" fill="hold" nodeType="afterEffect">
                                  <p:stCondLst>
                                    <p:cond delay="0"/>
                                  </p:stCondLst>
                                  <p:childTnLst>
                                    <p:animRot by="120000">
                                      <p:cBhvr>
                                        <p:cTn id="21" dur="10" fill="hold">
                                          <p:stCondLst>
                                            <p:cond delay="0"/>
                                          </p:stCondLst>
                                        </p:cTn>
                                        <p:tgtEl>
                                          <p:spTgt spid="204"/>
                                        </p:tgtEl>
                                        <p:attrNameLst>
                                          <p:attrName>r</p:attrName>
                                        </p:attrNameLst>
                                      </p:cBhvr>
                                    </p:animRot>
                                    <p:animRot by="-240000">
                                      <p:cBhvr>
                                        <p:cTn id="22" dur="20" fill="hold">
                                          <p:stCondLst>
                                            <p:cond delay="20"/>
                                          </p:stCondLst>
                                        </p:cTn>
                                        <p:tgtEl>
                                          <p:spTgt spid="204"/>
                                        </p:tgtEl>
                                        <p:attrNameLst>
                                          <p:attrName>r</p:attrName>
                                        </p:attrNameLst>
                                      </p:cBhvr>
                                    </p:animRot>
                                    <p:animRot by="240000">
                                      <p:cBhvr>
                                        <p:cTn id="23" dur="20" fill="hold">
                                          <p:stCondLst>
                                            <p:cond delay="40"/>
                                          </p:stCondLst>
                                        </p:cTn>
                                        <p:tgtEl>
                                          <p:spTgt spid="204"/>
                                        </p:tgtEl>
                                        <p:attrNameLst>
                                          <p:attrName>r</p:attrName>
                                        </p:attrNameLst>
                                      </p:cBhvr>
                                    </p:animRot>
                                    <p:animRot by="-240000">
                                      <p:cBhvr>
                                        <p:cTn id="24" dur="20" fill="hold">
                                          <p:stCondLst>
                                            <p:cond delay="60"/>
                                          </p:stCondLst>
                                        </p:cTn>
                                        <p:tgtEl>
                                          <p:spTgt spid="204"/>
                                        </p:tgtEl>
                                        <p:attrNameLst>
                                          <p:attrName>r</p:attrName>
                                        </p:attrNameLst>
                                      </p:cBhvr>
                                    </p:animRot>
                                    <p:animRot by="120000">
                                      <p:cBhvr>
                                        <p:cTn id="25" dur="20" fill="hold">
                                          <p:stCondLst>
                                            <p:cond delay="80"/>
                                          </p:stCondLst>
                                        </p:cTn>
                                        <p:tgtEl>
                                          <p:spTgt spid="204"/>
                                        </p:tgtEl>
                                        <p:attrNameLst>
                                          <p:attrName>r</p:attrName>
                                        </p:attrNameLst>
                                      </p:cBhvr>
                                    </p:animRot>
                                  </p:childTnLst>
                                </p:cTn>
                              </p:par>
                            </p:childTnLst>
                          </p:cTn>
                        </p:par>
                        <p:par>
                          <p:cTn id="26" fill="hold">
                            <p:stCondLst>
                              <p:cond delay="400"/>
                            </p:stCondLst>
                            <p:childTnLst>
                              <p:par>
                                <p:cTn id="27" presetID="10" presetClass="entr" presetSubtype="0" fill="hold" nodeType="afterEffect">
                                  <p:stCondLst>
                                    <p:cond delay="0"/>
                                  </p:stCondLst>
                                  <p:childTnLst>
                                    <p:set>
                                      <p:cBhvr>
                                        <p:cTn id="28" dur="1" fill="hold">
                                          <p:stCondLst>
                                            <p:cond delay="0"/>
                                          </p:stCondLst>
                                        </p:cTn>
                                        <p:tgtEl>
                                          <p:spTgt spid="205"/>
                                        </p:tgtEl>
                                        <p:attrNameLst>
                                          <p:attrName>style.visibility</p:attrName>
                                        </p:attrNameLst>
                                      </p:cBhvr>
                                      <p:to>
                                        <p:strVal val="visible"/>
                                      </p:to>
                                    </p:set>
                                    <p:animEffect transition="in" filter="fade">
                                      <p:cBhvr>
                                        <p:cTn id="29" dur="100"/>
                                        <p:tgtEl>
                                          <p:spTgt spid="205"/>
                                        </p:tgtEl>
                                      </p:cBhvr>
                                    </p:animEffect>
                                  </p:childTnLst>
                                </p:cTn>
                              </p:par>
                            </p:childTnLst>
                          </p:cTn>
                        </p:par>
                        <p:par>
                          <p:cTn id="30" fill="hold">
                            <p:stCondLst>
                              <p:cond delay="500"/>
                            </p:stCondLst>
                            <p:childTnLst>
                              <p:par>
                                <p:cTn id="31" presetID="32" presetClass="emph" presetSubtype="0" fill="hold" nodeType="afterEffect">
                                  <p:stCondLst>
                                    <p:cond delay="0"/>
                                  </p:stCondLst>
                                  <p:childTnLst>
                                    <p:animRot by="120000">
                                      <p:cBhvr>
                                        <p:cTn id="32" dur="10" fill="hold">
                                          <p:stCondLst>
                                            <p:cond delay="0"/>
                                          </p:stCondLst>
                                        </p:cTn>
                                        <p:tgtEl>
                                          <p:spTgt spid="205"/>
                                        </p:tgtEl>
                                        <p:attrNameLst>
                                          <p:attrName>r</p:attrName>
                                        </p:attrNameLst>
                                      </p:cBhvr>
                                    </p:animRot>
                                    <p:animRot by="-240000">
                                      <p:cBhvr>
                                        <p:cTn id="33" dur="20" fill="hold">
                                          <p:stCondLst>
                                            <p:cond delay="20"/>
                                          </p:stCondLst>
                                        </p:cTn>
                                        <p:tgtEl>
                                          <p:spTgt spid="205"/>
                                        </p:tgtEl>
                                        <p:attrNameLst>
                                          <p:attrName>r</p:attrName>
                                        </p:attrNameLst>
                                      </p:cBhvr>
                                    </p:animRot>
                                    <p:animRot by="240000">
                                      <p:cBhvr>
                                        <p:cTn id="34" dur="20" fill="hold">
                                          <p:stCondLst>
                                            <p:cond delay="40"/>
                                          </p:stCondLst>
                                        </p:cTn>
                                        <p:tgtEl>
                                          <p:spTgt spid="205"/>
                                        </p:tgtEl>
                                        <p:attrNameLst>
                                          <p:attrName>r</p:attrName>
                                        </p:attrNameLst>
                                      </p:cBhvr>
                                    </p:animRot>
                                    <p:animRot by="-240000">
                                      <p:cBhvr>
                                        <p:cTn id="35" dur="20" fill="hold">
                                          <p:stCondLst>
                                            <p:cond delay="60"/>
                                          </p:stCondLst>
                                        </p:cTn>
                                        <p:tgtEl>
                                          <p:spTgt spid="205"/>
                                        </p:tgtEl>
                                        <p:attrNameLst>
                                          <p:attrName>r</p:attrName>
                                        </p:attrNameLst>
                                      </p:cBhvr>
                                    </p:animRot>
                                    <p:animRot by="120000">
                                      <p:cBhvr>
                                        <p:cTn id="36" dur="20" fill="hold">
                                          <p:stCondLst>
                                            <p:cond delay="80"/>
                                          </p:stCondLst>
                                        </p:cTn>
                                        <p:tgtEl>
                                          <p:spTgt spid="205"/>
                                        </p:tgtEl>
                                        <p:attrNameLst>
                                          <p:attrName>r</p:attrName>
                                        </p:attrNameLst>
                                      </p:cBhvr>
                                    </p:animRot>
                                  </p:childTnLst>
                                </p:cTn>
                              </p:par>
                            </p:childTnLst>
                          </p:cTn>
                        </p:par>
                        <p:par>
                          <p:cTn id="37" fill="hold">
                            <p:stCondLst>
                              <p:cond delay="600"/>
                            </p:stCondLst>
                            <p:childTnLst>
                              <p:par>
                                <p:cTn id="38" presetID="10" presetClass="entr" presetSubtype="0" fill="hold" nodeType="afterEffect">
                                  <p:stCondLst>
                                    <p:cond delay="0"/>
                                  </p:stCondLst>
                                  <p:childTnLst>
                                    <p:set>
                                      <p:cBhvr>
                                        <p:cTn id="39" dur="1" fill="hold">
                                          <p:stCondLst>
                                            <p:cond delay="0"/>
                                          </p:stCondLst>
                                        </p:cTn>
                                        <p:tgtEl>
                                          <p:spTgt spid="207"/>
                                        </p:tgtEl>
                                        <p:attrNameLst>
                                          <p:attrName>style.visibility</p:attrName>
                                        </p:attrNameLst>
                                      </p:cBhvr>
                                      <p:to>
                                        <p:strVal val="visible"/>
                                      </p:to>
                                    </p:set>
                                    <p:animEffect transition="in" filter="fade">
                                      <p:cBhvr>
                                        <p:cTn id="40" dur="100"/>
                                        <p:tgtEl>
                                          <p:spTgt spid="207"/>
                                        </p:tgtEl>
                                      </p:cBhvr>
                                    </p:animEffect>
                                  </p:childTnLst>
                                </p:cTn>
                              </p:par>
                            </p:childTnLst>
                          </p:cTn>
                        </p:par>
                        <p:par>
                          <p:cTn id="41" fill="hold">
                            <p:stCondLst>
                              <p:cond delay="700"/>
                            </p:stCondLst>
                            <p:childTnLst>
                              <p:par>
                                <p:cTn id="42" presetID="32" presetClass="emph" presetSubtype="0" fill="hold" nodeType="afterEffect">
                                  <p:stCondLst>
                                    <p:cond delay="0"/>
                                  </p:stCondLst>
                                  <p:childTnLst>
                                    <p:animRot by="120000">
                                      <p:cBhvr>
                                        <p:cTn id="43" dur="10" fill="hold">
                                          <p:stCondLst>
                                            <p:cond delay="0"/>
                                          </p:stCondLst>
                                        </p:cTn>
                                        <p:tgtEl>
                                          <p:spTgt spid="207"/>
                                        </p:tgtEl>
                                        <p:attrNameLst>
                                          <p:attrName>r</p:attrName>
                                        </p:attrNameLst>
                                      </p:cBhvr>
                                    </p:animRot>
                                    <p:animRot by="-240000">
                                      <p:cBhvr>
                                        <p:cTn id="44" dur="20" fill="hold">
                                          <p:stCondLst>
                                            <p:cond delay="20"/>
                                          </p:stCondLst>
                                        </p:cTn>
                                        <p:tgtEl>
                                          <p:spTgt spid="207"/>
                                        </p:tgtEl>
                                        <p:attrNameLst>
                                          <p:attrName>r</p:attrName>
                                        </p:attrNameLst>
                                      </p:cBhvr>
                                    </p:animRot>
                                    <p:animRot by="240000">
                                      <p:cBhvr>
                                        <p:cTn id="45" dur="20" fill="hold">
                                          <p:stCondLst>
                                            <p:cond delay="40"/>
                                          </p:stCondLst>
                                        </p:cTn>
                                        <p:tgtEl>
                                          <p:spTgt spid="207"/>
                                        </p:tgtEl>
                                        <p:attrNameLst>
                                          <p:attrName>r</p:attrName>
                                        </p:attrNameLst>
                                      </p:cBhvr>
                                    </p:animRot>
                                    <p:animRot by="-240000">
                                      <p:cBhvr>
                                        <p:cTn id="46" dur="20" fill="hold">
                                          <p:stCondLst>
                                            <p:cond delay="60"/>
                                          </p:stCondLst>
                                        </p:cTn>
                                        <p:tgtEl>
                                          <p:spTgt spid="207"/>
                                        </p:tgtEl>
                                        <p:attrNameLst>
                                          <p:attrName>r</p:attrName>
                                        </p:attrNameLst>
                                      </p:cBhvr>
                                    </p:animRot>
                                    <p:animRot by="120000">
                                      <p:cBhvr>
                                        <p:cTn id="47" dur="20" fill="hold">
                                          <p:stCondLst>
                                            <p:cond delay="80"/>
                                          </p:stCondLst>
                                        </p:cTn>
                                        <p:tgtEl>
                                          <p:spTgt spid="207"/>
                                        </p:tgtEl>
                                        <p:attrNameLst>
                                          <p:attrName>r</p:attrName>
                                        </p:attrNameLst>
                                      </p:cBhvr>
                                    </p:animRot>
                                  </p:childTnLst>
                                </p:cTn>
                              </p:par>
                            </p:childTnLst>
                          </p:cTn>
                        </p:par>
                        <p:par>
                          <p:cTn id="48" fill="hold">
                            <p:stCondLst>
                              <p:cond delay="800"/>
                            </p:stCondLst>
                            <p:childTnLst>
                              <p:par>
                                <p:cTn id="49" presetID="10" presetClass="entr" presetSubtype="0" fill="hold" nodeType="afterEffect">
                                  <p:stCondLst>
                                    <p:cond delay="0"/>
                                  </p:stCondLst>
                                  <p:childTnLst>
                                    <p:set>
                                      <p:cBhvr>
                                        <p:cTn id="50" dur="1" fill="hold">
                                          <p:stCondLst>
                                            <p:cond delay="0"/>
                                          </p:stCondLst>
                                        </p:cTn>
                                        <p:tgtEl>
                                          <p:spTgt spid="208"/>
                                        </p:tgtEl>
                                        <p:attrNameLst>
                                          <p:attrName>style.visibility</p:attrName>
                                        </p:attrNameLst>
                                      </p:cBhvr>
                                      <p:to>
                                        <p:strVal val="visible"/>
                                      </p:to>
                                    </p:set>
                                    <p:animEffect transition="in" filter="fade">
                                      <p:cBhvr>
                                        <p:cTn id="51" dur="100"/>
                                        <p:tgtEl>
                                          <p:spTgt spid="208"/>
                                        </p:tgtEl>
                                      </p:cBhvr>
                                    </p:animEffect>
                                  </p:childTnLst>
                                </p:cTn>
                              </p:par>
                            </p:childTnLst>
                          </p:cTn>
                        </p:par>
                        <p:par>
                          <p:cTn id="52" fill="hold">
                            <p:stCondLst>
                              <p:cond delay="900"/>
                            </p:stCondLst>
                            <p:childTnLst>
                              <p:par>
                                <p:cTn id="53" presetID="32" presetClass="emph" presetSubtype="0" fill="hold" nodeType="afterEffect">
                                  <p:stCondLst>
                                    <p:cond delay="0"/>
                                  </p:stCondLst>
                                  <p:childTnLst>
                                    <p:animRot by="120000">
                                      <p:cBhvr>
                                        <p:cTn id="54" dur="10" fill="hold">
                                          <p:stCondLst>
                                            <p:cond delay="0"/>
                                          </p:stCondLst>
                                        </p:cTn>
                                        <p:tgtEl>
                                          <p:spTgt spid="208"/>
                                        </p:tgtEl>
                                        <p:attrNameLst>
                                          <p:attrName>r</p:attrName>
                                        </p:attrNameLst>
                                      </p:cBhvr>
                                    </p:animRot>
                                    <p:animRot by="-240000">
                                      <p:cBhvr>
                                        <p:cTn id="55" dur="20" fill="hold">
                                          <p:stCondLst>
                                            <p:cond delay="20"/>
                                          </p:stCondLst>
                                        </p:cTn>
                                        <p:tgtEl>
                                          <p:spTgt spid="208"/>
                                        </p:tgtEl>
                                        <p:attrNameLst>
                                          <p:attrName>r</p:attrName>
                                        </p:attrNameLst>
                                      </p:cBhvr>
                                    </p:animRot>
                                    <p:animRot by="240000">
                                      <p:cBhvr>
                                        <p:cTn id="56" dur="20" fill="hold">
                                          <p:stCondLst>
                                            <p:cond delay="40"/>
                                          </p:stCondLst>
                                        </p:cTn>
                                        <p:tgtEl>
                                          <p:spTgt spid="208"/>
                                        </p:tgtEl>
                                        <p:attrNameLst>
                                          <p:attrName>r</p:attrName>
                                        </p:attrNameLst>
                                      </p:cBhvr>
                                    </p:animRot>
                                    <p:animRot by="-240000">
                                      <p:cBhvr>
                                        <p:cTn id="57" dur="20" fill="hold">
                                          <p:stCondLst>
                                            <p:cond delay="60"/>
                                          </p:stCondLst>
                                        </p:cTn>
                                        <p:tgtEl>
                                          <p:spTgt spid="208"/>
                                        </p:tgtEl>
                                        <p:attrNameLst>
                                          <p:attrName>r</p:attrName>
                                        </p:attrNameLst>
                                      </p:cBhvr>
                                    </p:animRot>
                                    <p:animRot by="120000">
                                      <p:cBhvr>
                                        <p:cTn id="58" dur="20" fill="hold">
                                          <p:stCondLst>
                                            <p:cond delay="80"/>
                                          </p:stCondLst>
                                        </p:cTn>
                                        <p:tgtEl>
                                          <p:spTgt spid="208"/>
                                        </p:tgtEl>
                                        <p:attrNameLst>
                                          <p:attrName>r</p:attrName>
                                        </p:attrNameLst>
                                      </p:cBhvr>
                                    </p:animRo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209"/>
                                        </p:tgtEl>
                                        <p:attrNameLst>
                                          <p:attrName>style.visibility</p:attrName>
                                        </p:attrNameLst>
                                      </p:cBhvr>
                                      <p:to>
                                        <p:strVal val="visible"/>
                                      </p:to>
                                    </p:set>
                                    <p:animEffect transition="in" filter="fade">
                                      <p:cBhvr>
                                        <p:cTn id="62" dur="100"/>
                                        <p:tgtEl>
                                          <p:spTgt spid="209"/>
                                        </p:tgtEl>
                                      </p:cBhvr>
                                    </p:animEffect>
                                  </p:childTnLst>
                                </p:cTn>
                              </p:par>
                            </p:childTnLst>
                          </p:cTn>
                        </p:par>
                        <p:par>
                          <p:cTn id="63" fill="hold">
                            <p:stCondLst>
                              <p:cond delay="1100"/>
                            </p:stCondLst>
                            <p:childTnLst>
                              <p:par>
                                <p:cTn id="64" presetID="32" presetClass="emph" presetSubtype="0" fill="hold" nodeType="afterEffect">
                                  <p:stCondLst>
                                    <p:cond delay="0"/>
                                  </p:stCondLst>
                                  <p:childTnLst>
                                    <p:animRot by="120000">
                                      <p:cBhvr>
                                        <p:cTn id="65" dur="10" fill="hold">
                                          <p:stCondLst>
                                            <p:cond delay="0"/>
                                          </p:stCondLst>
                                        </p:cTn>
                                        <p:tgtEl>
                                          <p:spTgt spid="209"/>
                                        </p:tgtEl>
                                        <p:attrNameLst>
                                          <p:attrName>r</p:attrName>
                                        </p:attrNameLst>
                                      </p:cBhvr>
                                    </p:animRot>
                                    <p:animRot by="-240000">
                                      <p:cBhvr>
                                        <p:cTn id="66" dur="20" fill="hold">
                                          <p:stCondLst>
                                            <p:cond delay="20"/>
                                          </p:stCondLst>
                                        </p:cTn>
                                        <p:tgtEl>
                                          <p:spTgt spid="209"/>
                                        </p:tgtEl>
                                        <p:attrNameLst>
                                          <p:attrName>r</p:attrName>
                                        </p:attrNameLst>
                                      </p:cBhvr>
                                    </p:animRot>
                                    <p:animRot by="240000">
                                      <p:cBhvr>
                                        <p:cTn id="67" dur="20" fill="hold">
                                          <p:stCondLst>
                                            <p:cond delay="40"/>
                                          </p:stCondLst>
                                        </p:cTn>
                                        <p:tgtEl>
                                          <p:spTgt spid="209"/>
                                        </p:tgtEl>
                                        <p:attrNameLst>
                                          <p:attrName>r</p:attrName>
                                        </p:attrNameLst>
                                      </p:cBhvr>
                                    </p:animRot>
                                    <p:animRot by="-240000">
                                      <p:cBhvr>
                                        <p:cTn id="68" dur="20" fill="hold">
                                          <p:stCondLst>
                                            <p:cond delay="60"/>
                                          </p:stCondLst>
                                        </p:cTn>
                                        <p:tgtEl>
                                          <p:spTgt spid="209"/>
                                        </p:tgtEl>
                                        <p:attrNameLst>
                                          <p:attrName>r</p:attrName>
                                        </p:attrNameLst>
                                      </p:cBhvr>
                                    </p:animRot>
                                    <p:animRot by="120000">
                                      <p:cBhvr>
                                        <p:cTn id="69" dur="20" fill="hold">
                                          <p:stCondLst>
                                            <p:cond delay="80"/>
                                          </p:stCondLst>
                                        </p:cTn>
                                        <p:tgtEl>
                                          <p:spTgt spid="209"/>
                                        </p:tgtEl>
                                        <p:attrNameLst>
                                          <p:attrName>r</p:attrName>
                                        </p:attrNameLst>
                                      </p:cBhvr>
                                    </p:animRot>
                                  </p:childTnLst>
                                </p:cTn>
                              </p:par>
                            </p:childTnLst>
                          </p:cTn>
                        </p:par>
                        <p:par>
                          <p:cTn id="70" fill="hold">
                            <p:stCondLst>
                              <p:cond delay="1200"/>
                            </p:stCondLst>
                            <p:childTnLst>
                              <p:par>
                                <p:cTn id="71" presetID="10" presetClass="entr" presetSubtype="0" fill="hold" nodeType="afterEffect">
                                  <p:stCondLst>
                                    <p:cond delay="0"/>
                                  </p:stCondLst>
                                  <p:childTnLst>
                                    <p:set>
                                      <p:cBhvr>
                                        <p:cTn id="72" dur="1" fill="hold">
                                          <p:stCondLst>
                                            <p:cond delay="0"/>
                                          </p:stCondLst>
                                        </p:cTn>
                                        <p:tgtEl>
                                          <p:spTgt spid="210"/>
                                        </p:tgtEl>
                                        <p:attrNameLst>
                                          <p:attrName>style.visibility</p:attrName>
                                        </p:attrNameLst>
                                      </p:cBhvr>
                                      <p:to>
                                        <p:strVal val="visible"/>
                                      </p:to>
                                    </p:set>
                                    <p:animEffect transition="in" filter="fade">
                                      <p:cBhvr>
                                        <p:cTn id="73" dur="100"/>
                                        <p:tgtEl>
                                          <p:spTgt spid="210"/>
                                        </p:tgtEl>
                                      </p:cBhvr>
                                    </p:animEffect>
                                  </p:childTnLst>
                                </p:cTn>
                              </p:par>
                            </p:childTnLst>
                          </p:cTn>
                        </p:par>
                        <p:par>
                          <p:cTn id="74" fill="hold">
                            <p:stCondLst>
                              <p:cond delay="1300"/>
                            </p:stCondLst>
                            <p:childTnLst>
                              <p:par>
                                <p:cTn id="75" presetID="32" presetClass="emph" presetSubtype="0" fill="hold" nodeType="afterEffect">
                                  <p:stCondLst>
                                    <p:cond delay="0"/>
                                  </p:stCondLst>
                                  <p:childTnLst>
                                    <p:animRot by="120000">
                                      <p:cBhvr>
                                        <p:cTn id="76" dur="10" fill="hold">
                                          <p:stCondLst>
                                            <p:cond delay="0"/>
                                          </p:stCondLst>
                                        </p:cTn>
                                        <p:tgtEl>
                                          <p:spTgt spid="210"/>
                                        </p:tgtEl>
                                        <p:attrNameLst>
                                          <p:attrName>r</p:attrName>
                                        </p:attrNameLst>
                                      </p:cBhvr>
                                    </p:animRot>
                                    <p:animRot by="-240000">
                                      <p:cBhvr>
                                        <p:cTn id="77" dur="20" fill="hold">
                                          <p:stCondLst>
                                            <p:cond delay="20"/>
                                          </p:stCondLst>
                                        </p:cTn>
                                        <p:tgtEl>
                                          <p:spTgt spid="210"/>
                                        </p:tgtEl>
                                        <p:attrNameLst>
                                          <p:attrName>r</p:attrName>
                                        </p:attrNameLst>
                                      </p:cBhvr>
                                    </p:animRot>
                                    <p:animRot by="240000">
                                      <p:cBhvr>
                                        <p:cTn id="78" dur="20" fill="hold">
                                          <p:stCondLst>
                                            <p:cond delay="40"/>
                                          </p:stCondLst>
                                        </p:cTn>
                                        <p:tgtEl>
                                          <p:spTgt spid="210"/>
                                        </p:tgtEl>
                                        <p:attrNameLst>
                                          <p:attrName>r</p:attrName>
                                        </p:attrNameLst>
                                      </p:cBhvr>
                                    </p:animRot>
                                    <p:animRot by="-240000">
                                      <p:cBhvr>
                                        <p:cTn id="79" dur="20" fill="hold">
                                          <p:stCondLst>
                                            <p:cond delay="60"/>
                                          </p:stCondLst>
                                        </p:cTn>
                                        <p:tgtEl>
                                          <p:spTgt spid="210"/>
                                        </p:tgtEl>
                                        <p:attrNameLst>
                                          <p:attrName>r</p:attrName>
                                        </p:attrNameLst>
                                      </p:cBhvr>
                                    </p:animRot>
                                    <p:animRot by="120000">
                                      <p:cBhvr>
                                        <p:cTn id="80" dur="20" fill="hold">
                                          <p:stCondLst>
                                            <p:cond delay="80"/>
                                          </p:stCondLst>
                                        </p:cTn>
                                        <p:tgtEl>
                                          <p:spTgt spid="210"/>
                                        </p:tgtEl>
                                        <p:attrNameLst>
                                          <p:attrName>r</p:attrName>
                                        </p:attrNameLst>
                                      </p:cBhvr>
                                    </p:animRot>
                                  </p:childTnLst>
                                </p:cTn>
                              </p:par>
                            </p:childTnLst>
                          </p:cTn>
                        </p:par>
                        <p:par>
                          <p:cTn id="81" fill="hold">
                            <p:stCondLst>
                              <p:cond delay="1400"/>
                            </p:stCondLst>
                            <p:childTnLst>
                              <p:par>
                                <p:cTn id="82" presetID="10" presetClass="entr" presetSubtype="0" fill="hold" nodeType="after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100"/>
                                        <p:tgtEl>
                                          <p:spTgt spid="206"/>
                                        </p:tgtEl>
                                      </p:cBhvr>
                                    </p:animEffect>
                                  </p:childTnLst>
                                </p:cTn>
                              </p:par>
                            </p:childTnLst>
                          </p:cTn>
                        </p:par>
                        <p:par>
                          <p:cTn id="85" fill="hold">
                            <p:stCondLst>
                              <p:cond delay="1500"/>
                            </p:stCondLst>
                            <p:childTnLst>
                              <p:par>
                                <p:cTn id="86" presetID="32" presetClass="emph" presetSubtype="0" fill="hold" nodeType="afterEffect">
                                  <p:stCondLst>
                                    <p:cond delay="0"/>
                                  </p:stCondLst>
                                  <p:childTnLst>
                                    <p:animRot by="120000">
                                      <p:cBhvr>
                                        <p:cTn id="87" dur="10" fill="hold">
                                          <p:stCondLst>
                                            <p:cond delay="0"/>
                                          </p:stCondLst>
                                        </p:cTn>
                                        <p:tgtEl>
                                          <p:spTgt spid="206"/>
                                        </p:tgtEl>
                                        <p:attrNameLst>
                                          <p:attrName>r</p:attrName>
                                        </p:attrNameLst>
                                      </p:cBhvr>
                                    </p:animRot>
                                    <p:animRot by="-240000">
                                      <p:cBhvr>
                                        <p:cTn id="88" dur="20" fill="hold">
                                          <p:stCondLst>
                                            <p:cond delay="20"/>
                                          </p:stCondLst>
                                        </p:cTn>
                                        <p:tgtEl>
                                          <p:spTgt spid="206"/>
                                        </p:tgtEl>
                                        <p:attrNameLst>
                                          <p:attrName>r</p:attrName>
                                        </p:attrNameLst>
                                      </p:cBhvr>
                                    </p:animRot>
                                    <p:animRot by="240000">
                                      <p:cBhvr>
                                        <p:cTn id="89" dur="20" fill="hold">
                                          <p:stCondLst>
                                            <p:cond delay="40"/>
                                          </p:stCondLst>
                                        </p:cTn>
                                        <p:tgtEl>
                                          <p:spTgt spid="206"/>
                                        </p:tgtEl>
                                        <p:attrNameLst>
                                          <p:attrName>r</p:attrName>
                                        </p:attrNameLst>
                                      </p:cBhvr>
                                    </p:animRot>
                                    <p:animRot by="-240000">
                                      <p:cBhvr>
                                        <p:cTn id="90" dur="20" fill="hold">
                                          <p:stCondLst>
                                            <p:cond delay="60"/>
                                          </p:stCondLst>
                                        </p:cTn>
                                        <p:tgtEl>
                                          <p:spTgt spid="206"/>
                                        </p:tgtEl>
                                        <p:attrNameLst>
                                          <p:attrName>r</p:attrName>
                                        </p:attrNameLst>
                                      </p:cBhvr>
                                    </p:animRot>
                                    <p:animRot by="120000">
                                      <p:cBhvr>
                                        <p:cTn id="91" dur="20" fill="hold">
                                          <p:stCondLst>
                                            <p:cond delay="80"/>
                                          </p:stCondLst>
                                        </p:cTn>
                                        <p:tgtEl>
                                          <p:spTgt spid="206"/>
                                        </p:tgtEl>
                                        <p:attrNameLst>
                                          <p:attrName>r</p:attrName>
                                        </p:attrNameLst>
                                      </p:cBhvr>
                                    </p:animRot>
                                  </p:childTnLst>
                                </p:cTn>
                              </p:par>
                            </p:childTnLst>
                          </p:cTn>
                        </p:par>
                        <p:par>
                          <p:cTn id="92" fill="hold">
                            <p:stCondLst>
                              <p:cond delay="1600"/>
                            </p:stCondLst>
                            <p:childTnLst>
                              <p:par>
                                <p:cTn id="93" presetID="10" presetClass="entr" presetSubtype="0" fill="hold" grpId="0" nodeType="after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1000"/>
                                        <p:tgtEl>
                                          <p:spTgt spid="37"/>
                                        </p:tgtEl>
                                      </p:cBhvr>
                                    </p:animEffect>
                                  </p:childTnLst>
                                </p:cTn>
                              </p:par>
                              <p:par>
                                <p:cTn id="96" presetID="6" presetClass="emph" presetSubtype="0" fill="hold" nodeType="withEffect">
                                  <p:stCondLst>
                                    <p:cond delay="0"/>
                                  </p:stCondLst>
                                  <p:childTnLst>
                                    <p:animScale>
                                      <p:cBhvr>
                                        <p:cTn id="97" dur="1000" fill="hold"/>
                                        <p:tgtEl>
                                          <p:spTgt spid="203"/>
                                        </p:tgtEl>
                                      </p:cBhvr>
                                      <p:by x="25000" y="25000"/>
                                    </p:animScale>
                                  </p:childTnLst>
                                </p:cTn>
                              </p:par>
                              <p:par>
                                <p:cTn id="98" presetID="0" presetClass="path" presetSubtype="0" accel="50000" decel="50000" fill="hold" nodeType="withEffect">
                                  <p:stCondLst>
                                    <p:cond delay="0"/>
                                  </p:stCondLst>
                                  <p:childTnLst>
                                    <p:animMotion origin="layout" path="M -0.00017 0.00254 C -0.06059 -0.01412 -0.121 -0.03102 -0.1552 0.03125 C -0.18958 0.09352 -0.19635 0.31134 -0.20555 0.37662 " pathEditMode="relative" rAng="0" ptsTypes="AAA">
                                      <p:cBhvr>
                                        <p:cTn id="99" dur="1000" fill="hold"/>
                                        <p:tgtEl>
                                          <p:spTgt spid="203"/>
                                        </p:tgtEl>
                                        <p:attrNameLst>
                                          <p:attrName>ppt_x</p:attrName>
                                          <p:attrName>ppt_y</p:attrName>
                                        </p:attrNameLst>
                                      </p:cBhvr>
                                      <p:rCtr x="-10260" y="17917"/>
                                    </p:animMotion>
                                  </p:childTnLst>
                                </p:cTn>
                              </p:par>
                              <p:par>
                                <p:cTn id="100" presetID="6" presetClass="emph" presetSubtype="0" fill="hold" nodeType="withEffect">
                                  <p:stCondLst>
                                    <p:cond delay="200"/>
                                  </p:stCondLst>
                                  <p:childTnLst>
                                    <p:animScale>
                                      <p:cBhvr>
                                        <p:cTn id="101" dur="1000" fill="hold"/>
                                        <p:tgtEl>
                                          <p:spTgt spid="204"/>
                                        </p:tgtEl>
                                      </p:cBhvr>
                                      <p:by x="25000" y="25000"/>
                                    </p:animScale>
                                  </p:childTnLst>
                                </p:cTn>
                              </p:par>
                              <p:par>
                                <p:cTn id="102" presetID="0" presetClass="path" presetSubtype="0" accel="50000" decel="50000" fill="hold" nodeType="withEffect">
                                  <p:stCondLst>
                                    <p:cond delay="200"/>
                                  </p:stCondLst>
                                  <p:childTnLst>
                                    <p:animMotion origin="layout" path="M -6.38889E-6 2.22222E-6 C 0.00885 -0.00348 0.01771 -0.00695 -0.02482 2.22222E-6 C -0.06754 0.00717 -0.20279 -0.00764 -0.25591 0.04236 C -0.30904 0.09259 -0.32831 0.25763 -0.34341 0.30092 " pathEditMode="relative" ptsTypes="AAAA">
                                      <p:cBhvr>
                                        <p:cTn id="103" dur="1000" fill="hold"/>
                                        <p:tgtEl>
                                          <p:spTgt spid="204"/>
                                        </p:tgtEl>
                                        <p:attrNameLst>
                                          <p:attrName>ppt_x</p:attrName>
                                          <p:attrName>ppt_y</p:attrName>
                                        </p:attrNameLst>
                                      </p:cBhvr>
                                    </p:animMotion>
                                  </p:childTnLst>
                                </p:cTn>
                              </p:par>
                              <p:par>
                                <p:cTn id="104" presetID="6" presetClass="emph" presetSubtype="0" fill="hold" nodeType="withEffect">
                                  <p:stCondLst>
                                    <p:cond delay="400"/>
                                  </p:stCondLst>
                                  <p:childTnLst>
                                    <p:animScale>
                                      <p:cBhvr>
                                        <p:cTn id="105" dur="1000" fill="hold"/>
                                        <p:tgtEl>
                                          <p:spTgt spid="205"/>
                                        </p:tgtEl>
                                      </p:cBhvr>
                                      <p:by x="25000" y="25000"/>
                                    </p:animScale>
                                  </p:childTnLst>
                                </p:cTn>
                              </p:par>
                              <p:par>
                                <p:cTn id="106" presetID="0" presetClass="path" presetSubtype="0" accel="50000" decel="50000" fill="hold" nodeType="withEffect">
                                  <p:stCondLst>
                                    <p:cond delay="400"/>
                                  </p:stCondLst>
                                  <p:childTnLst>
                                    <p:animMotion origin="layout" path="M 6.38889E-6 -3.33333E-6 C 0.03351 -0.01226 -0.0144 -3.33333E-6 -0.0144 -3.33333E-6 C -0.09583 0.025 -0.39774 0.09352 -0.48888 0.14977 C -0.57985 0.20602 -0.54791 0.30324 -0.56093 0.33797 " pathEditMode="relative" ptsTypes="AAAA">
                                      <p:cBhvr>
                                        <p:cTn id="107" dur="1000" fill="hold"/>
                                        <p:tgtEl>
                                          <p:spTgt spid="205"/>
                                        </p:tgtEl>
                                        <p:attrNameLst>
                                          <p:attrName>ppt_x</p:attrName>
                                          <p:attrName>ppt_y</p:attrName>
                                        </p:attrNameLst>
                                      </p:cBhvr>
                                    </p:animMotion>
                                  </p:childTnLst>
                                </p:cTn>
                              </p:par>
                              <p:par>
                                <p:cTn id="108" presetID="6" presetClass="emph" presetSubtype="0" fill="hold" nodeType="withEffect">
                                  <p:stCondLst>
                                    <p:cond delay="600"/>
                                  </p:stCondLst>
                                  <p:childTnLst>
                                    <p:animScale>
                                      <p:cBhvr>
                                        <p:cTn id="109" dur="1000" fill="hold"/>
                                        <p:tgtEl>
                                          <p:spTgt spid="207"/>
                                        </p:tgtEl>
                                      </p:cBhvr>
                                      <p:by x="25000" y="25000"/>
                                    </p:animScale>
                                  </p:childTnLst>
                                </p:cTn>
                              </p:par>
                              <p:par>
                                <p:cTn id="110" presetID="0" presetClass="path" presetSubtype="0" accel="50000" decel="50000" fill="hold" nodeType="withEffect">
                                  <p:stCondLst>
                                    <p:cond delay="600"/>
                                  </p:stCondLst>
                                  <p:childTnLst>
                                    <p:animMotion origin="layout" path="M 2.22222E-6 -3.7037E-7 C 0.00278 0.00255 0.00556 0.00509 -0.02118 -3.7037E-7 C -0.04792 -0.00533 -0.11858 -0.04722 -0.16007 -0.03125 C -0.20156 -0.01505 -0.25746 0.07292 -0.26996 0.0963 " pathEditMode="relative" ptsTypes="AAAA">
                                      <p:cBhvr>
                                        <p:cTn id="111" dur="1000" fill="hold"/>
                                        <p:tgtEl>
                                          <p:spTgt spid="207"/>
                                        </p:tgtEl>
                                        <p:attrNameLst>
                                          <p:attrName>ppt_x</p:attrName>
                                          <p:attrName>ppt_y</p:attrName>
                                        </p:attrNameLst>
                                      </p:cBhvr>
                                    </p:animMotion>
                                  </p:childTnLst>
                                </p:cTn>
                              </p:par>
                              <p:par>
                                <p:cTn id="112" presetID="6" presetClass="emph" presetSubtype="0" fill="hold" nodeType="withEffect">
                                  <p:stCondLst>
                                    <p:cond delay="800"/>
                                  </p:stCondLst>
                                  <p:childTnLst>
                                    <p:animScale>
                                      <p:cBhvr>
                                        <p:cTn id="113" dur="1000" fill="hold"/>
                                        <p:tgtEl>
                                          <p:spTgt spid="206"/>
                                        </p:tgtEl>
                                      </p:cBhvr>
                                      <p:by x="25000" y="25000"/>
                                    </p:animScale>
                                  </p:childTnLst>
                                </p:cTn>
                              </p:par>
                              <p:par>
                                <p:cTn id="114" presetID="0" presetClass="path" presetSubtype="0" accel="50000" decel="50000" fill="hold" nodeType="withEffect">
                                  <p:stCondLst>
                                    <p:cond delay="800"/>
                                  </p:stCondLst>
                                  <p:childTnLst>
                                    <p:animMotion origin="layout" path="M -4.16667E-6 -3.33333E-6 L -0.01892 0.00278 C -0.0677 0.00949 -0.19132 -0.00439 -0.29218 0.03959 C -0.39322 0.08311 -0.57569 0.22824 -0.62447 0.26482 " pathEditMode="relative" rAng="0" ptsTypes="AAAA">
                                      <p:cBhvr>
                                        <p:cTn id="115" dur="1000" fill="hold"/>
                                        <p:tgtEl>
                                          <p:spTgt spid="206"/>
                                        </p:tgtEl>
                                        <p:attrNameLst>
                                          <p:attrName>ppt_x</p:attrName>
                                          <p:attrName>ppt_y</p:attrName>
                                        </p:attrNameLst>
                                      </p:cBhvr>
                                      <p:rCtr x="-31233" y="13241"/>
                                    </p:animMotion>
                                  </p:childTnLst>
                                </p:cTn>
                              </p:par>
                              <p:par>
                                <p:cTn id="116" presetID="6" presetClass="emph" presetSubtype="0" fill="hold" nodeType="withEffect">
                                  <p:stCondLst>
                                    <p:cond delay="1000"/>
                                  </p:stCondLst>
                                  <p:childTnLst>
                                    <p:animScale>
                                      <p:cBhvr>
                                        <p:cTn id="117" dur="1000" fill="hold"/>
                                        <p:tgtEl>
                                          <p:spTgt spid="209"/>
                                        </p:tgtEl>
                                      </p:cBhvr>
                                      <p:by x="25000" y="25000"/>
                                    </p:animScale>
                                  </p:childTnLst>
                                </p:cTn>
                              </p:par>
                              <p:par>
                                <p:cTn id="118" presetID="0" presetClass="path" presetSubtype="0" accel="50000" decel="50000" fill="hold" nodeType="withEffect">
                                  <p:stCondLst>
                                    <p:cond delay="1000"/>
                                  </p:stCondLst>
                                  <p:childTnLst>
                                    <p:animMotion origin="layout" path="M 3.61111E-6 -2.22222E-6 C 0.0026 0.00741 0.00521 0.01505 -0.03663 -2.22222E-6 C -0.07847 -0.01504 -0.17344 -0.10833 -0.25104 -0.09051 C -0.32865 -0.07245 -0.46181 0.07616 -0.50208 0.1081 " pathEditMode="relative" ptsTypes="AAAA">
                                      <p:cBhvr>
                                        <p:cTn id="119" dur="1000" fill="hold"/>
                                        <p:tgtEl>
                                          <p:spTgt spid="209"/>
                                        </p:tgtEl>
                                        <p:attrNameLst>
                                          <p:attrName>ppt_x</p:attrName>
                                          <p:attrName>ppt_y</p:attrName>
                                        </p:attrNameLst>
                                      </p:cBhvr>
                                    </p:animMotion>
                                  </p:childTnLst>
                                </p:cTn>
                              </p:par>
                              <p:par>
                                <p:cTn id="120" presetID="6" presetClass="emph" presetSubtype="0" fill="hold" nodeType="withEffect">
                                  <p:stCondLst>
                                    <p:cond delay="1200"/>
                                  </p:stCondLst>
                                  <p:childTnLst>
                                    <p:animScale>
                                      <p:cBhvr>
                                        <p:cTn id="121" dur="1000" fill="hold"/>
                                        <p:tgtEl>
                                          <p:spTgt spid="210"/>
                                        </p:tgtEl>
                                      </p:cBhvr>
                                      <p:by x="25000" y="25000"/>
                                    </p:animScale>
                                  </p:childTnLst>
                                </p:cTn>
                              </p:par>
                              <p:par>
                                <p:cTn id="122" presetID="0" presetClass="path" presetSubtype="0" accel="50000" decel="50000" fill="hold" nodeType="withEffect">
                                  <p:stCondLst>
                                    <p:cond delay="1200"/>
                                  </p:stCondLst>
                                  <p:childTnLst>
                                    <p:animMotion origin="layout" path="M -4.72222E-6 3.7037E-7 C 0.03125 -0.0037 0.06233 -0.00764 -0.03108 -0.00717 C -0.12448 -0.00694 -0.47101 3.7037E-7 -0.5599 0.00162 " pathEditMode="relative" ptsTypes="AAA">
                                      <p:cBhvr>
                                        <p:cTn id="123" dur="1000" fill="hold"/>
                                        <p:tgtEl>
                                          <p:spTgt spid="210"/>
                                        </p:tgtEl>
                                        <p:attrNameLst>
                                          <p:attrName>ppt_x</p:attrName>
                                          <p:attrName>ppt_y</p:attrName>
                                        </p:attrNameLst>
                                      </p:cBhvr>
                                    </p:animMotion>
                                  </p:childTnLst>
                                </p:cTn>
                              </p:par>
                              <p:par>
                                <p:cTn id="124" presetID="6" presetClass="emph" presetSubtype="0" fill="hold" nodeType="withEffect">
                                  <p:stCondLst>
                                    <p:cond delay="1400"/>
                                  </p:stCondLst>
                                  <p:childTnLst>
                                    <p:animScale>
                                      <p:cBhvr>
                                        <p:cTn id="125" dur="1000" fill="hold"/>
                                        <p:tgtEl>
                                          <p:spTgt spid="208"/>
                                        </p:tgtEl>
                                      </p:cBhvr>
                                      <p:by x="25000" y="25000"/>
                                    </p:animScale>
                                  </p:childTnLst>
                                </p:cTn>
                              </p:par>
                              <p:par>
                                <p:cTn id="126" presetID="0" presetClass="path" presetSubtype="0" accel="50000" decel="50000" fill="hold" nodeType="withEffect">
                                  <p:stCondLst>
                                    <p:cond delay="1400"/>
                                  </p:stCondLst>
                                  <p:childTnLst>
                                    <p:animMotion origin="layout" path="M -0.00035 2.59259E-6 C 0.00434 -0.00371 0.00903 -0.00741 -0.05278 -0.01065 C -0.11458 -0.01389 -0.31875 -0.01852 -0.37083 -0.01945 " pathEditMode="relative" rAng="0" ptsTypes="AAA">
                                      <p:cBhvr>
                                        <p:cTn id="127" dur="1000" fill="hold"/>
                                        <p:tgtEl>
                                          <p:spTgt spid="208"/>
                                        </p:tgtEl>
                                        <p:attrNameLst>
                                          <p:attrName>ppt_x</p:attrName>
                                          <p:attrName>ppt_y</p:attrName>
                                        </p:attrNameLst>
                                      </p:cBhvr>
                                      <p:rCtr x="-18403" y="-972"/>
                                    </p:animMotion>
                                  </p:childTnLst>
                                </p:cTn>
                              </p:par>
                            </p:childTnLst>
                          </p:cTn>
                        </p:par>
                        <p:par>
                          <p:cTn id="128" fill="hold">
                            <p:stCondLst>
                              <p:cond delay="4000"/>
                            </p:stCondLst>
                            <p:childTnLst>
                              <p:par>
                                <p:cTn id="129" presetID="10" presetClass="entr" presetSubtype="0" fill="hold" grpId="0" nodeType="afterEffect">
                                  <p:stCondLst>
                                    <p:cond delay="0"/>
                                  </p:stCondLst>
                                  <p:childTnLst>
                                    <p:set>
                                      <p:cBhvr>
                                        <p:cTn id="130" dur="1" fill="hold">
                                          <p:stCondLst>
                                            <p:cond delay="0"/>
                                          </p:stCondLst>
                                        </p:cTn>
                                        <p:tgtEl>
                                          <p:spTgt spid="211"/>
                                        </p:tgtEl>
                                        <p:attrNameLst>
                                          <p:attrName>style.visibility</p:attrName>
                                        </p:attrNameLst>
                                      </p:cBhvr>
                                      <p:to>
                                        <p:strVal val="visible"/>
                                      </p:to>
                                    </p:set>
                                    <p:animEffect transition="in" filter="fade">
                                      <p:cBhvr>
                                        <p:cTn id="131"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97380" y="1908810"/>
            <a:ext cx="4229100" cy="2862322"/>
          </a:xfrm>
          <a:prstGeom prst="rect">
            <a:avLst/>
          </a:prstGeom>
          <a:noFill/>
        </p:spPr>
        <p:txBody>
          <a:bodyPr wrap="square" rtlCol="0">
            <a:spAutoFit/>
          </a:bodyPr>
          <a:lstStyle/>
          <a:p>
            <a:pPr marL="285750" indent="-285750">
              <a:buFont typeface="Arial" charset="0"/>
              <a:buChar char="•"/>
            </a:pPr>
            <a:r>
              <a:rPr kumimoji="1" lang="zh-CN" altLang="en-US" sz="3600" dirty="0" smtClean="0">
                <a:latin typeface="Microsoft YaHei" charset="-122"/>
                <a:ea typeface="Microsoft YaHei" charset="-122"/>
                <a:cs typeface="Microsoft YaHei" charset="-122"/>
              </a:rPr>
              <a:t>研究背景</a:t>
            </a: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r>
              <a:rPr kumimoji="1" lang="zh-CN" altLang="en-US" sz="3600" dirty="0" smtClean="0">
                <a:latin typeface="Microsoft YaHei" charset="-122"/>
                <a:ea typeface="Microsoft YaHei" charset="-122"/>
                <a:cs typeface="Microsoft YaHei" charset="-122"/>
              </a:rPr>
              <a:t>研究思路</a:t>
            </a: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r>
              <a:rPr kumimoji="1" lang="zh-CN" altLang="en-US" sz="3600" dirty="0" smtClean="0">
                <a:latin typeface="Microsoft YaHei" charset="-122"/>
                <a:ea typeface="Microsoft YaHei" charset="-122"/>
                <a:cs typeface="Microsoft YaHei" charset="-122"/>
              </a:rPr>
              <a:t>研究方法</a:t>
            </a:r>
            <a:endParaRPr kumimoji="1" lang="zh-CN" altLang="en-US" sz="3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2377188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954107"/>
          </a:xfrm>
          <a:prstGeom prst="rect">
            <a:avLst/>
          </a:prstGeom>
          <a:noFill/>
        </p:spPr>
        <p:txBody>
          <a:bodyPr wrap="square" rtlCol="0">
            <a:spAutoFit/>
          </a:bodyPr>
          <a:lstStyle/>
          <a:p>
            <a:pPr marL="342900" indent="-342900">
              <a:buFont typeface="Arial" charset="0"/>
              <a:buChar char="•"/>
            </a:pPr>
            <a:r>
              <a:rPr kumimoji="1" lang="zh-CN" altLang="en-US" sz="2800" dirty="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 基于查询</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点击</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查询序列识别的  </a:t>
            </a:r>
            <a:r>
              <a:rPr kumimoji="1" lang="en-US" altLang="zh-CN" sz="2800" dirty="0">
                <a:latin typeface="Microsoft YaHei" charset="-122"/>
                <a:ea typeface="Microsoft YaHei" charset="-122"/>
                <a:cs typeface="Microsoft YaHei" charset="-122"/>
              </a:rPr>
              <a:t>		</a:t>
            </a: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	</a:t>
            </a:r>
            <a:r>
              <a:rPr kumimoji="1" lang="zh-CN" altLang="en-US" sz="2800" dirty="0">
                <a:latin typeface="Microsoft YaHei" charset="-122"/>
                <a:ea typeface="Microsoft YaHei" charset="-122"/>
                <a:cs typeface="Microsoft YaHei" charset="-122"/>
              </a:rPr>
              <a:t>   因果经验提取算法</a:t>
            </a:r>
          </a:p>
        </p:txBody>
      </p:sp>
      <p:graphicFrame>
        <p:nvGraphicFramePr>
          <p:cNvPr id="27" name="对象 26"/>
          <p:cNvGraphicFramePr>
            <a:graphicFrameLocks noChangeAspect="1"/>
          </p:cNvGraphicFramePr>
          <p:nvPr>
            <p:extLst>
              <p:ext uri="{D42A27DB-BD31-4B8C-83A1-F6EECF244321}">
                <p14:modId xmlns:p14="http://schemas.microsoft.com/office/powerpoint/2010/main" val="1595276771"/>
              </p:ext>
            </p:extLst>
          </p:nvPr>
        </p:nvGraphicFramePr>
        <p:xfrm>
          <a:off x="1425863" y="1456459"/>
          <a:ext cx="5765800" cy="4610100"/>
        </p:xfrm>
        <a:graphic>
          <a:graphicData uri="http://schemas.openxmlformats.org/presentationml/2006/ole">
            <mc:AlternateContent xmlns:mc="http://schemas.openxmlformats.org/markup-compatibility/2006">
              <mc:Choice xmlns:v="urn:schemas-microsoft-com:vml" Requires="v">
                <p:oleObj spid="_x0000_s8251" name="文档" r:id="rId5" imgW="5765800" imgH="4610100" progId="Word.Document.12">
                  <p:embed/>
                </p:oleObj>
              </mc:Choice>
              <mc:Fallback>
                <p:oleObj name="文档" r:id="rId5" imgW="5765800" imgH="4610100" progId="Word.Document.12">
                  <p:embed/>
                  <p:pic>
                    <p:nvPicPr>
                      <p:cNvPr id="0" name=""/>
                      <p:cNvPicPr/>
                      <p:nvPr/>
                    </p:nvPicPr>
                    <p:blipFill>
                      <a:blip r:embed="rId6"/>
                      <a:stretch>
                        <a:fillRect/>
                      </a:stretch>
                    </p:blipFill>
                    <p:spPr>
                      <a:xfrm>
                        <a:off x="1425863" y="1456459"/>
                        <a:ext cx="5765800" cy="4610100"/>
                      </a:xfrm>
                      <a:prstGeom prst="rect">
                        <a:avLst/>
                      </a:prstGeom>
                    </p:spPr>
                  </p:pic>
                </p:oleObj>
              </mc:Fallback>
            </mc:AlternateContent>
          </a:graphicData>
        </a:graphic>
      </p:graphicFrame>
    </p:spTree>
    <p:extLst>
      <p:ext uri="{BB962C8B-B14F-4D97-AF65-F5344CB8AC3E}">
        <p14:creationId xmlns:p14="http://schemas.microsoft.com/office/powerpoint/2010/main" val="10865523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284889" cy="523220"/>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基于</a:t>
            </a:r>
            <a:r>
              <a:rPr kumimoji="1" lang="zh-CN" altLang="en-US" sz="2800" dirty="0">
                <a:latin typeface="Microsoft YaHei" charset="-122"/>
                <a:ea typeface="Microsoft YaHei" charset="-122"/>
                <a:cs typeface="Microsoft YaHei" charset="-122"/>
              </a:rPr>
              <a:t>子任务划分的主题经验提取算法</a:t>
            </a:r>
          </a:p>
        </p:txBody>
      </p:sp>
      <p:grpSp>
        <p:nvGrpSpPr>
          <p:cNvPr id="2" name="组 1"/>
          <p:cNvGrpSpPr/>
          <p:nvPr/>
        </p:nvGrpSpPr>
        <p:grpSpPr>
          <a:xfrm>
            <a:off x="1816195" y="1808560"/>
            <a:ext cx="6078280" cy="3879061"/>
            <a:chOff x="1636085" y="1808558"/>
            <a:chExt cx="6078280" cy="3879061"/>
          </a:xfrm>
        </p:grpSpPr>
        <p:sp>
          <p:nvSpPr>
            <p:cNvPr id="5" name="椭圆 4"/>
            <p:cNvSpPr/>
            <p:nvPr/>
          </p:nvSpPr>
          <p:spPr>
            <a:xfrm>
              <a:off x="1636085" y="318897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2515" y="242347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2305935" y="318897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2332515" y="49929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041354" y="208323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3032494" y="287353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702344" y="228525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702344" y="289480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3702344" y="180855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043123" y="442943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3013000" y="321200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3702344" y="44188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535229" y="287353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3702344" y="31960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4535229" y="34033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5123564" y="25617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5123564" y="31960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5651647" y="281505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5630383"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220489" y="281505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 name="直线连接符 26"/>
            <p:cNvCxnSpPr>
              <a:stCxn id="5" idx="6"/>
              <a:endCxn id="6" idx="1"/>
            </p:cNvCxnSpPr>
            <p:nvPr/>
          </p:nvCxnSpPr>
          <p:spPr>
            <a:xfrm flipV="1">
              <a:off x="1795573" y="2492588"/>
              <a:ext cx="536942" cy="776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p:cNvCxnSpPr>
              <a:stCxn id="6" idx="3"/>
              <a:endCxn id="16" idx="2"/>
            </p:cNvCxnSpPr>
            <p:nvPr/>
          </p:nvCxnSpPr>
          <p:spPr>
            <a:xfrm flipV="1">
              <a:off x="2470739" y="2162978"/>
              <a:ext cx="570615" cy="329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线连接符 28"/>
            <p:cNvCxnSpPr>
              <a:stCxn id="16" idx="6"/>
              <a:endCxn id="20" idx="1"/>
            </p:cNvCxnSpPr>
            <p:nvPr/>
          </p:nvCxnSpPr>
          <p:spPr>
            <a:xfrm flipV="1">
              <a:off x="3200842" y="1877670"/>
              <a:ext cx="501502" cy="285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线连接符 29"/>
            <p:cNvCxnSpPr>
              <a:stCxn id="16" idx="6"/>
              <a:endCxn id="18" idx="1"/>
            </p:cNvCxnSpPr>
            <p:nvPr/>
          </p:nvCxnSpPr>
          <p:spPr>
            <a:xfrm>
              <a:off x="3200842" y="2162978"/>
              <a:ext cx="501502" cy="191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p:cNvCxnSpPr>
              <a:stCxn id="6" idx="3"/>
              <a:endCxn id="17" idx="2"/>
            </p:cNvCxnSpPr>
            <p:nvPr/>
          </p:nvCxnSpPr>
          <p:spPr>
            <a:xfrm>
              <a:off x="2470739" y="2492588"/>
              <a:ext cx="561755" cy="460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线连接符 31"/>
            <p:cNvCxnSpPr>
              <a:stCxn id="17" idx="6"/>
              <a:endCxn id="19" idx="1"/>
            </p:cNvCxnSpPr>
            <p:nvPr/>
          </p:nvCxnSpPr>
          <p:spPr>
            <a:xfrm>
              <a:off x="3191982" y="2953281"/>
              <a:ext cx="510362"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线连接符 32"/>
            <p:cNvCxnSpPr>
              <a:stCxn id="5" idx="6"/>
              <a:endCxn id="12" idx="2"/>
            </p:cNvCxnSpPr>
            <p:nvPr/>
          </p:nvCxnSpPr>
          <p:spPr>
            <a:xfrm>
              <a:off x="1795573" y="3268714"/>
              <a:ext cx="510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5" idx="6"/>
              <a:endCxn id="13" idx="2"/>
            </p:cNvCxnSpPr>
            <p:nvPr/>
          </p:nvCxnSpPr>
          <p:spPr>
            <a:xfrm>
              <a:off x="1795573" y="3268714"/>
              <a:ext cx="536942" cy="1803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线连接符 34"/>
            <p:cNvCxnSpPr>
              <a:stCxn id="12" idx="6"/>
              <a:endCxn id="22" idx="2"/>
            </p:cNvCxnSpPr>
            <p:nvPr/>
          </p:nvCxnSpPr>
          <p:spPr>
            <a:xfrm>
              <a:off x="2465423" y="3268714"/>
              <a:ext cx="547577" cy="23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p:cNvCxnSpPr>
              <a:stCxn id="22" idx="6"/>
              <a:endCxn id="25" idx="1"/>
            </p:cNvCxnSpPr>
            <p:nvPr/>
          </p:nvCxnSpPr>
          <p:spPr>
            <a:xfrm flipV="1">
              <a:off x="3172488" y="3265168"/>
              <a:ext cx="529856" cy="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13" idx="6"/>
              <a:endCxn id="21" idx="1"/>
            </p:cNvCxnSpPr>
            <p:nvPr/>
          </p:nvCxnSpPr>
          <p:spPr>
            <a:xfrm flipV="1">
              <a:off x="2492003" y="4498544"/>
              <a:ext cx="551120" cy="574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线连接符 37"/>
            <p:cNvCxnSpPr>
              <a:stCxn id="21" idx="3"/>
              <a:endCxn id="23" idx="2"/>
            </p:cNvCxnSpPr>
            <p:nvPr/>
          </p:nvCxnSpPr>
          <p:spPr>
            <a:xfrm>
              <a:off x="3181347" y="4498544"/>
              <a:ext cx="5209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线连接符 38"/>
            <p:cNvCxnSpPr>
              <a:stCxn id="25" idx="3"/>
              <a:endCxn id="24" idx="2"/>
            </p:cNvCxnSpPr>
            <p:nvPr/>
          </p:nvCxnSpPr>
          <p:spPr>
            <a:xfrm flipV="1">
              <a:off x="3840568" y="2953281"/>
              <a:ext cx="694661" cy="311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线连接符 39"/>
            <p:cNvCxnSpPr>
              <a:stCxn id="25" idx="3"/>
              <a:endCxn id="26" idx="2"/>
            </p:cNvCxnSpPr>
            <p:nvPr/>
          </p:nvCxnSpPr>
          <p:spPr>
            <a:xfrm>
              <a:off x="3840568" y="3265168"/>
              <a:ext cx="694661" cy="217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线连接符 40"/>
            <p:cNvCxnSpPr>
              <a:stCxn id="24" idx="6"/>
              <a:endCxn id="27" idx="2"/>
            </p:cNvCxnSpPr>
            <p:nvPr/>
          </p:nvCxnSpPr>
          <p:spPr>
            <a:xfrm flipV="1">
              <a:off x="4694717" y="2641444"/>
              <a:ext cx="428847" cy="31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线连接符 41"/>
            <p:cNvCxnSpPr>
              <a:stCxn id="24" idx="6"/>
              <a:endCxn id="28" idx="2"/>
            </p:cNvCxnSpPr>
            <p:nvPr/>
          </p:nvCxnSpPr>
          <p:spPr>
            <a:xfrm>
              <a:off x="4694717" y="2953281"/>
              <a:ext cx="428847" cy="322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线连接符 42"/>
            <p:cNvCxnSpPr>
              <a:stCxn id="28" idx="6"/>
              <a:endCxn id="29" idx="1"/>
            </p:cNvCxnSpPr>
            <p:nvPr/>
          </p:nvCxnSpPr>
          <p:spPr>
            <a:xfrm flipV="1">
              <a:off x="5283052" y="2884169"/>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28" idx="6"/>
              <a:endCxn id="30" idx="2"/>
            </p:cNvCxnSpPr>
            <p:nvPr/>
          </p:nvCxnSpPr>
          <p:spPr>
            <a:xfrm>
              <a:off x="5283052" y="3275800"/>
              <a:ext cx="347331" cy="366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线连接符 44"/>
            <p:cNvCxnSpPr>
              <a:stCxn id="29" idx="3"/>
              <a:endCxn id="31" idx="2"/>
            </p:cNvCxnSpPr>
            <p:nvPr/>
          </p:nvCxnSpPr>
          <p:spPr>
            <a:xfrm>
              <a:off x="5789871" y="2884169"/>
              <a:ext cx="430618" cy="10632"/>
            </a:xfrm>
            <a:prstGeom prst="line">
              <a:avLst/>
            </a:prstGeom>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a:off x="4529913" y="47891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5057996" y="440816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p:cNvSpPr/>
            <p:nvPr/>
          </p:nvSpPr>
          <p:spPr>
            <a:xfrm>
              <a:off x="5626838" y="440816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9" name="直线连接符 48"/>
            <p:cNvCxnSpPr/>
            <p:nvPr/>
          </p:nvCxnSpPr>
          <p:spPr>
            <a:xfrm flipV="1">
              <a:off x="4689401" y="4477280"/>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线连接符 49"/>
            <p:cNvCxnSpPr/>
            <p:nvPr/>
          </p:nvCxnSpPr>
          <p:spPr>
            <a:xfrm>
              <a:off x="5196220" y="4477280"/>
              <a:ext cx="43061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线连接符 50"/>
            <p:cNvCxnSpPr>
              <a:stCxn id="23" idx="6"/>
              <a:endCxn id="71" idx="2"/>
            </p:cNvCxnSpPr>
            <p:nvPr/>
          </p:nvCxnSpPr>
          <p:spPr>
            <a:xfrm>
              <a:off x="3861832" y="4498544"/>
              <a:ext cx="668081" cy="370367"/>
            </a:xfrm>
            <a:prstGeom prst="line">
              <a:avLst/>
            </a:prstGeom>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4496244" y="403780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3" name="直线连接符 52"/>
            <p:cNvCxnSpPr>
              <a:stCxn id="23" idx="6"/>
              <a:endCxn id="79" idx="2"/>
            </p:cNvCxnSpPr>
            <p:nvPr/>
          </p:nvCxnSpPr>
          <p:spPr>
            <a:xfrm flipV="1">
              <a:off x="3861832" y="4117546"/>
              <a:ext cx="634412" cy="380998"/>
            </a:xfrm>
            <a:prstGeom prst="line">
              <a:avLst/>
            </a:prstGeom>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5061544" y="405020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5" name="直线连接符 54"/>
            <p:cNvCxnSpPr>
              <a:stCxn id="79" idx="6"/>
              <a:endCxn id="82" idx="1"/>
            </p:cNvCxnSpPr>
            <p:nvPr/>
          </p:nvCxnSpPr>
          <p:spPr>
            <a:xfrm>
              <a:off x="4655732" y="4117546"/>
              <a:ext cx="405812" cy="1771"/>
            </a:xfrm>
            <a:prstGeom prst="line">
              <a:avLst/>
            </a:prstGeom>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5036732" y="51418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5626838" y="515244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p:cNvSpPr/>
            <p:nvPr/>
          </p:nvSpPr>
          <p:spPr>
            <a:xfrm>
              <a:off x="6300233" y="47748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p:cNvSpPr/>
            <p:nvPr/>
          </p:nvSpPr>
          <p:spPr>
            <a:xfrm>
              <a:off x="6300233" y="552813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p:cNvSpPr/>
            <p:nvPr/>
          </p:nvSpPr>
          <p:spPr>
            <a:xfrm>
              <a:off x="6938187" y="47748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7576141" y="479615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6948819" y="554939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6218718" y="358237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a:off x="6823003"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7507029" y="259002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7500118" y="301087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7507029" y="344414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7507029" y="387742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7489485" y="433678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3041354" y="498232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椭圆 70"/>
            <p:cNvSpPr/>
            <p:nvPr/>
          </p:nvSpPr>
          <p:spPr>
            <a:xfrm>
              <a:off x="3030722" y="552813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3679308" y="553876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椭圆 72"/>
            <p:cNvSpPr/>
            <p:nvPr/>
          </p:nvSpPr>
          <p:spPr>
            <a:xfrm>
              <a:off x="4496244" y="55120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4" name="直线连接符 73"/>
            <p:cNvCxnSpPr>
              <a:stCxn id="71" idx="6"/>
              <a:endCxn id="85" idx="2"/>
            </p:cNvCxnSpPr>
            <p:nvPr/>
          </p:nvCxnSpPr>
          <p:spPr>
            <a:xfrm>
              <a:off x="4689401" y="4868911"/>
              <a:ext cx="347331" cy="35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线连接符 74"/>
            <p:cNvCxnSpPr>
              <a:stCxn id="85" idx="6"/>
              <a:endCxn id="86" idx="1"/>
            </p:cNvCxnSpPr>
            <p:nvPr/>
          </p:nvCxnSpPr>
          <p:spPr>
            <a:xfrm>
              <a:off x="5196220" y="5221561"/>
              <a:ext cx="4306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线连接符 75"/>
            <p:cNvCxnSpPr>
              <a:stCxn id="30" idx="6"/>
            </p:cNvCxnSpPr>
            <p:nvPr/>
          </p:nvCxnSpPr>
          <p:spPr>
            <a:xfrm>
              <a:off x="5789871" y="3642623"/>
              <a:ext cx="428847"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线连接符 76"/>
            <p:cNvCxnSpPr/>
            <p:nvPr/>
          </p:nvCxnSpPr>
          <p:spPr>
            <a:xfrm flipV="1">
              <a:off x="6356942" y="3642623"/>
              <a:ext cx="466061"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线连接符 77"/>
            <p:cNvCxnSpPr/>
            <p:nvPr/>
          </p:nvCxnSpPr>
          <p:spPr>
            <a:xfrm flipV="1">
              <a:off x="6982491" y="2659135"/>
              <a:ext cx="524538" cy="983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线连接符 78"/>
            <p:cNvCxnSpPr/>
            <p:nvPr/>
          </p:nvCxnSpPr>
          <p:spPr>
            <a:xfrm flipV="1">
              <a:off x="6982491" y="3079984"/>
              <a:ext cx="517627" cy="562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线连接符 79"/>
            <p:cNvCxnSpPr/>
            <p:nvPr/>
          </p:nvCxnSpPr>
          <p:spPr>
            <a:xfrm flipV="1">
              <a:off x="6982491" y="3513260"/>
              <a:ext cx="524538" cy="129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线连接符 80"/>
            <p:cNvCxnSpPr/>
            <p:nvPr/>
          </p:nvCxnSpPr>
          <p:spPr>
            <a:xfrm>
              <a:off x="6982491" y="3642623"/>
              <a:ext cx="524538" cy="30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线连接符 81"/>
            <p:cNvCxnSpPr/>
            <p:nvPr/>
          </p:nvCxnSpPr>
          <p:spPr>
            <a:xfrm>
              <a:off x="6982491" y="3642623"/>
              <a:ext cx="506994" cy="763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线连接符 82"/>
            <p:cNvCxnSpPr>
              <a:stCxn id="86" idx="3"/>
              <a:endCxn id="87" idx="2"/>
            </p:cNvCxnSpPr>
            <p:nvPr/>
          </p:nvCxnSpPr>
          <p:spPr>
            <a:xfrm flipV="1">
              <a:off x="5765062" y="4854631"/>
              <a:ext cx="535171" cy="366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线连接符 83"/>
            <p:cNvCxnSpPr>
              <a:stCxn id="87" idx="6"/>
              <a:endCxn id="89" idx="2"/>
            </p:cNvCxnSpPr>
            <p:nvPr/>
          </p:nvCxnSpPr>
          <p:spPr>
            <a:xfrm>
              <a:off x="6459721" y="4854631"/>
              <a:ext cx="478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线连接符 84"/>
            <p:cNvCxnSpPr>
              <a:stCxn id="89" idx="6"/>
              <a:endCxn id="90" idx="1"/>
            </p:cNvCxnSpPr>
            <p:nvPr/>
          </p:nvCxnSpPr>
          <p:spPr>
            <a:xfrm>
              <a:off x="7097675" y="4854631"/>
              <a:ext cx="478466"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线连接符 85"/>
            <p:cNvCxnSpPr>
              <a:stCxn id="86" idx="3"/>
              <a:endCxn id="88" idx="2"/>
            </p:cNvCxnSpPr>
            <p:nvPr/>
          </p:nvCxnSpPr>
          <p:spPr>
            <a:xfrm>
              <a:off x="5765062" y="5221561"/>
              <a:ext cx="535171" cy="386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线连接符 86"/>
            <p:cNvCxnSpPr>
              <a:stCxn id="88" idx="6"/>
              <a:endCxn id="91" idx="1"/>
            </p:cNvCxnSpPr>
            <p:nvPr/>
          </p:nvCxnSpPr>
          <p:spPr>
            <a:xfrm>
              <a:off x="6459721" y="5607875"/>
              <a:ext cx="48909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线连接符 87"/>
            <p:cNvCxnSpPr>
              <a:stCxn id="13" idx="6"/>
            </p:cNvCxnSpPr>
            <p:nvPr/>
          </p:nvCxnSpPr>
          <p:spPr>
            <a:xfrm flipV="1">
              <a:off x="2492003" y="5051438"/>
              <a:ext cx="549351" cy="21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线连接符 88"/>
            <p:cNvCxnSpPr>
              <a:stCxn id="13" idx="6"/>
            </p:cNvCxnSpPr>
            <p:nvPr/>
          </p:nvCxnSpPr>
          <p:spPr>
            <a:xfrm>
              <a:off x="2492003" y="5072705"/>
              <a:ext cx="538719" cy="53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线连接符 89"/>
            <p:cNvCxnSpPr/>
            <p:nvPr/>
          </p:nvCxnSpPr>
          <p:spPr>
            <a:xfrm>
              <a:off x="3190210" y="5607875"/>
              <a:ext cx="489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线连接符 90"/>
            <p:cNvCxnSpPr/>
            <p:nvPr/>
          </p:nvCxnSpPr>
          <p:spPr>
            <a:xfrm flipV="1">
              <a:off x="3817532" y="5591835"/>
              <a:ext cx="678712" cy="160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90737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271935" y="189539"/>
            <a:ext cx="8284889" cy="523220"/>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基于</a:t>
            </a:r>
            <a:r>
              <a:rPr kumimoji="1" lang="zh-CN" altLang="en-US" sz="2800" dirty="0">
                <a:latin typeface="Microsoft YaHei" charset="-122"/>
                <a:ea typeface="Microsoft YaHei" charset="-122"/>
                <a:cs typeface="Microsoft YaHei" charset="-122"/>
              </a:rPr>
              <a:t>子任务划分的主题经验提取算法</a:t>
            </a:r>
          </a:p>
        </p:txBody>
      </p:sp>
      <p:sp>
        <p:nvSpPr>
          <p:cNvPr id="5" name="椭圆 4"/>
          <p:cNvSpPr/>
          <p:nvPr/>
        </p:nvSpPr>
        <p:spPr>
          <a:xfrm>
            <a:off x="1209225"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1607258" y="290184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1597303"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1597303" y="49322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1988253" y="25550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1964336" y="322285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2361668" y="289183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2361668" y="324154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2351036" y="222382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1976587" y="457755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1975468" y="356731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2351036" y="457755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2713962" y="322036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2346206" y="35822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2713962" y="38907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3080786" y="290184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3069044" y="355449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3463588" y="324162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3442324" y="390220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3831621" y="323099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椭圆 45"/>
          <p:cNvSpPr/>
          <p:nvPr/>
        </p:nvSpPr>
        <p:spPr>
          <a:xfrm>
            <a:off x="2704334" y="490973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3090308" y="459233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p:cNvSpPr/>
          <p:nvPr/>
        </p:nvSpPr>
        <p:spPr>
          <a:xfrm>
            <a:off x="3442324" y="457850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椭圆 51"/>
          <p:cNvSpPr/>
          <p:nvPr/>
        </p:nvSpPr>
        <p:spPr>
          <a:xfrm>
            <a:off x="2713962" y="424641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3090308" y="424641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p:cNvSpPr/>
          <p:nvPr/>
        </p:nvSpPr>
        <p:spPr>
          <a:xfrm>
            <a:off x="3079676" y="52536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3452956" y="526337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p:cNvSpPr/>
          <p:nvPr/>
        </p:nvSpPr>
        <p:spPr>
          <a:xfrm>
            <a:off x="3831621" y="491804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p:cNvSpPr/>
          <p:nvPr/>
        </p:nvSpPr>
        <p:spPr>
          <a:xfrm>
            <a:off x="3820428" y="559239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p:cNvSpPr/>
          <p:nvPr/>
        </p:nvSpPr>
        <p:spPr>
          <a:xfrm>
            <a:off x="4198654" y="491804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4565687" y="492867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4198654" y="560302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3831060" y="390820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a:off x="4198654" y="389957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4581456" y="323751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4581456" y="357159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4570805" y="390620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4562468" y="424134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4570805" y="459233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1974968" y="49295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椭圆 70"/>
          <p:cNvSpPr/>
          <p:nvPr/>
        </p:nvSpPr>
        <p:spPr>
          <a:xfrm>
            <a:off x="1964336" y="525434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2351036" y="52642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椭圆 72"/>
          <p:cNvSpPr/>
          <p:nvPr/>
        </p:nvSpPr>
        <p:spPr>
          <a:xfrm>
            <a:off x="2704334" y="525274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02" name="直线连接符 1301"/>
          <p:cNvCxnSpPr>
            <a:stCxn id="5" idx="6"/>
            <a:endCxn id="6" idx="1"/>
          </p:cNvCxnSpPr>
          <p:nvPr/>
        </p:nvCxnSpPr>
        <p:spPr>
          <a:xfrm flipV="1">
            <a:off x="1368713" y="2970954"/>
            <a:ext cx="238545" cy="67166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4" name="直线连接符 1303"/>
          <p:cNvCxnSpPr>
            <a:stCxn id="6" idx="3"/>
            <a:endCxn id="11" idx="2"/>
          </p:cNvCxnSpPr>
          <p:nvPr/>
        </p:nvCxnSpPr>
        <p:spPr>
          <a:xfrm flipV="1">
            <a:off x="1745482" y="2634765"/>
            <a:ext cx="242771" cy="33618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6" name="直线连接符 1305"/>
          <p:cNvCxnSpPr>
            <a:stCxn id="11" idx="6"/>
            <a:endCxn id="15" idx="1"/>
          </p:cNvCxnSpPr>
          <p:nvPr/>
        </p:nvCxnSpPr>
        <p:spPr>
          <a:xfrm flipV="1">
            <a:off x="2147741" y="2292938"/>
            <a:ext cx="203295" cy="34182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8" name="直线连接符 1307"/>
          <p:cNvCxnSpPr>
            <a:stCxn id="11" idx="6"/>
            <a:endCxn id="13" idx="1"/>
          </p:cNvCxnSpPr>
          <p:nvPr/>
        </p:nvCxnSpPr>
        <p:spPr>
          <a:xfrm>
            <a:off x="2147741" y="2634765"/>
            <a:ext cx="213927" cy="32618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0" name="直线连接符 1309"/>
          <p:cNvCxnSpPr>
            <a:stCxn id="6" idx="3"/>
            <a:endCxn id="12" idx="2"/>
          </p:cNvCxnSpPr>
          <p:nvPr/>
        </p:nvCxnSpPr>
        <p:spPr>
          <a:xfrm>
            <a:off x="1745482" y="2970954"/>
            <a:ext cx="218854" cy="33164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2" name="直线连接符 1311"/>
          <p:cNvCxnSpPr>
            <a:stCxn id="12" idx="6"/>
            <a:endCxn id="14" idx="1"/>
          </p:cNvCxnSpPr>
          <p:nvPr/>
        </p:nvCxnSpPr>
        <p:spPr>
          <a:xfrm>
            <a:off x="2123824" y="3302594"/>
            <a:ext cx="237844" cy="806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4" name="直线连接符 1313"/>
          <p:cNvCxnSpPr>
            <a:stCxn id="5" idx="6"/>
            <a:endCxn id="7" idx="2"/>
          </p:cNvCxnSpPr>
          <p:nvPr/>
        </p:nvCxnSpPr>
        <p:spPr>
          <a:xfrm>
            <a:off x="1368713" y="3642623"/>
            <a:ext cx="228590"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6" name="直线连接符 1315"/>
          <p:cNvCxnSpPr>
            <a:stCxn id="7" idx="6"/>
            <a:endCxn id="17" idx="2"/>
          </p:cNvCxnSpPr>
          <p:nvPr/>
        </p:nvCxnSpPr>
        <p:spPr>
          <a:xfrm>
            <a:off x="1756791" y="3642623"/>
            <a:ext cx="218677" cy="443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8" name="直线连接符 1317"/>
          <p:cNvCxnSpPr>
            <a:stCxn id="17" idx="6"/>
            <a:endCxn id="20" idx="1"/>
          </p:cNvCxnSpPr>
          <p:nvPr/>
        </p:nvCxnSpPr>
        <p:spPr>
          <a:xfrm>
            <a:off x="2134956" y="3647056"/>
            <a:ext cx="211250" cy="431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0" name="直线连接符 1319"/>
          <p:cNvCxnSpPr>
            <a:stCxn id="20" idx="3"/>
            <a:endCxn id="19" idx="2"/>
          </p:cNvCxnSpPr>
          <p:nvPr/>
        </p:nvCxnSpPr>
        <p:spPr>
          <a:xfrm flipV="1">
            <a:off x="2484430" y="3300104"/>
            <a:ext cx="229532" cy="351264"/>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2" name="直线连接符 1321"/>
          <p:cNvCxnSpPr>
            <a:stCxn id="20" idx="3"/>
            <a:endCxn id="21" idx="2"/>
          </p:cNvCxnSpPr>
          <p:nvPr/>
        </p:nvCxnSpPr>
        <p:spPr>
          <a:xfrm>
            <a:off x="2484430" y="3651368"/>
            <a:ext cx="229532" cy="31909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4" name="直线连接符 1323"/>
          <p:cNvCxnSpPr>
            <a:stCxn id="19" idx="6"/>
            <a:endCxn id="22" idx="2"/>
          </p:cNvCxnSpPr>
          <p:nvPr/>
        </p:nvCxnSpPr>
        <p:spPr>
          <a:xfrm flipV="1">
            <a:off x="2873450" y="2981586"/>
            <a:ext cx="207336" cy="31851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6" name="直线连接符 1325"/>
          <p:cNvCxnSpPr>
            <a:stCxn id="19" idx="6"/>
            <a:endCxn id="23" idx="2"/>
          </p:cNvCxnSpPr>
          <p:nvPr/>
        </p:nvCxnSpPr>
        <p:spPr>
          <a:xfrm>
            <a:off x="2873450" y="3300104"/>
            <a:ext cx="195594" cy="33413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9" name="直线连接符 1328"/>
          <p:cNvCxnSpPr>
            <a:stCxn id="23" idx="6"/>
            <a:endCxn id="24" idx="1"/>
          </p:cNvCxnSpPr>
          <p:nvPr/>
        </p:nvCxnSpPr>
        <p:spPr>
          <a:xfrm flipV="1">
            <a:off x="3228532" y="3310736"/>
            <a:ext cx="235056" cy="32349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1" name="直线连接符 1330"/>
          <p:cNvCxnSpPr>
            <a:stCxn id="23" idx="6"/>
            <a:endCxn id="25" idx="2"/>
          </p:cNvCxnSpPr>
          <p:nvPr/>
        </p:nvCxnSpPr>
        <p:spPr>
          <a:xfrm>
            <a:off x="3228532" y="3634234"/>
            <a:ext cx="213792" cy="34771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3" name="直线连接符 1332"/>
          <p:cNvCxnSpPr>
            <a:stCxn id="24" idx="3"/>
            <a:endCxn id="26" idx="2"/>
          </p:cNvCxnSpPr>
          <p:nvPr/>
        </p:nvCxnSpPr>
        <p:spPr>
          <a:xfrm>
            <a:off x="3601812" y="3310736"/>
            <a:ext cx="229809"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5" name="直线连接符 1334"/>
          <p:cNvCxnSpPr>
            <a:stCxn id="25" idx="6"/>
            <a:endCxn id="63" idx="1"/>
          </p:cNvCxnSpPr>
          <p:nvPr/>
        </p:nvCxnSpPr>
        <p:spPr>
          <a:xfrm flipV="1">
            <a:off x="3601812" y="3977321"/>
            <a:ext cx="229248" cy="463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7" name="直线连接符 1336"/>
          <p:cNvCxnSpPr>
            <a:stCxn id="63" idx="3"/>
            <a:endCxn id="64" idx="2"/>
          </p:cNvCxnSpPr>
          <p:nvPr/>
        </p:nvCxnSpPr>
        <p:spPr>
          <a:xfrm>
            <a:off x="3969284" y="3977321"/>
            <a:ext cx="229370" cy="2001"/>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9" name="直线连接符 1338"/>
          <p:cNvCxnSpPr>
            <a:stCxn id="64" idx="6"/>
            <a:endCxn id="65" idx="1"/>
          </p:cNvCxnSpPr>
          <p:nvPr/>
        </p:nvCxnSpPr>
        <p:spPr>
          <a:xfrm flipV="1">
            <a:off x="4358142" y="3306625"/>
            <a:ext cx="223314" cy="67269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2" name="直线连接符 1341"/>
          <p:cNvCxnSpPr>
            <a:stCxn id="64" idx="6"/>
            <a:endCxn id="66" idx="1"/>
          </p:cNvCxnSpPr>
          <p:nvPr/>
        </p:nvCxnSpPr>
        <p:spPr>
          <a:xfrm flipV="1">
            <a:off x="4358142" y="3640706"/>
            <a:ext cx="223314" cy="338616"/>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4" name="直线连接符 1343"/>
          <p:cNvCxnSpPr>
            <a:stCxn id="64" idx="6"/>
            <a:endCxn id="67" idx="1"/>
          </p:cNvCxnSpPr>
          <p:nvPr/>
        </p:nvCxnSpPr>
        <p:spPr>
          <a:xfrm flipV="1">
            <a:off x="4358142" y="3975320"/>
            <a:ext cx="212663" cy="400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6" name="直线连接符 1345"/>
          <p:cNvCxnSpPr>
            <a:stCxn id="64" idx="6"/>
            <a:endCxn id="68" idx="1"/>
          </p:cNvCxnSpPr>
          <p:nvPr/>
        </p:nvCxnSpPr>
        <p:spPr>
          <a:xfrm>
            <a:off x="4358142" y="3979322"/>
            <a:ext cx="204326" cy="33113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8" name="直线连接符 1347"/>
          <p:cNvCxnSpPr>
            <a:stCxn id="64" idx="6"/>
            <a:endCxn id="69" idx="1"/>
          </p:cNvCxnSpPr>
          <p:nvPr/>
        </p:nvCxnSpPr>
        <p:spPr>
          <a:xfrm>
            <a:off x="4358142" y="3979322"/>
            <a:ext cx="212663" cy="68212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0" name="直线连接符 1349"/>
          <p:cNvCxnSpPr>
            <a:stCxn id="5" idx="6"/>
            <a:endCxn id="8" idx="2"/>
          </p:cNvCxnSpPr>
          <p:nvPr/>
        </p:nvCxnSpPr>
        <p:spPr>
          <a:xfrm>
            <a:off x="1368713" y="3642623"/>
            <a:ext cx="228590" cy="136938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2" name="直线连接符 1351"/>
          <p:cNvCxnSpPr>
            <a:stCxn id="8" idx="6"/>
            <a:endCxn id="16" idx="1"/>
          </p:cNvCxnSpPr>
          <p:nvPr/>
        </p:nvCxnSpPr>
        <p:spPr>
          <a:xfrm flipV="1">
            <a:off x="1756791" y="4646671"/>
            <a:ext cx="219796" cy="365334"/>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4" name="直线连接符 1353"/>
          <p:cNvCxnSpPr>
            <a:stCxn id="8" idx="6"/>
            <a:endCxn id="70" idx="1"/>
          </p:cNvCxnSpPr>
          <p:nvPr/>
        </p:nvCxnSpPr>
        <p:spPr>
          <a:xfrm flipV="1">
            <a:off x="1756791" y="4998705"/>
            <a:ext cx="218177" cy="1330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6" name="直线连接符 1355"/>
          <p:cNvCxnSpPr>
            <a:stCxn id="8" idx="6"/>
            <a:endCxn id="71" idx="2"/>
          </p:cNvCxnSpPr>
          <p:nvPr/>
        </p:nvCxnSpPr>
        <p:spPr>
          <a:xfrm>
            <a:off x="1756791" y="5012005"/>
            <a:ext cx="207545" cy="32207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8" name="直线连接符 1357"/>
          <p:cNvCxnSpPr>
            <a:stCxn id="16" idx="3"/>
            <a:endCxn id="18" idx="2"/>
          </p:cNvCxnSpPr>
          <p:nvPr/>
        </p:nvCxnSpPr>
        <p:spPr>
          <a:xfrm>
            <a:off x="2114811" y="4646671"/>
            <a:ext cx="236225" cy="1063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0" name="直线连接符 1359"/>
          <p:cNvCxnSpPr>
            <a:stCxn id="71" idx="6"/>
            <a:endCxn id="72" idx="1"/>
          </p:cNvCxnSpPr>
          <p:nvPr/>
        </p:nvCxnSpPr>
        <p:spPr>
          <a:xfrm flipV="1">
            <a:off x="2123824" y="5333405"/>
            <a:ext cx="227212" cy="67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4" name="直线连接符 1363"/>
          <p:cNvCxnSpPr>
            <a:stCxn id="72" idx="3"/>
            <a:endCxn id="73" idx="2"/>
          </p:cNvCxnSpPr>
          <p:nvPr/>
        </p:nvCxnSpPr>
        <p:spPr>
          <a:xfrm flipV="1">
            <a:off x="2489260" y="5332488"/>
            <a:ext cx="215074" cy="91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6" name="直线连接符 1365"/>
          <p:cNvCxnSpPr>
            <a:stCxn id="18" idx="6"/>
            <a:endCxn id="52" idx="2"/>
          </p:cNvCxnSpPr>
          <p:nvPr/>
        </p:nvCxnSpPr>
        <p:spPr>
          <a:xfrm flipV="1">
            <a:off x="2510524" y="4326155"/>
            <a:ext cx="203438" cy="33114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8" name="直线连接符 1367"/>
          <p:cNvCxnSpPr>
            <a:stCxn id="18" idx="6"/>
            <a:endCxn id="46" idx="2"/>
          </p:cNvCxnSpPr>
          <p:nvPr/>
        </p:nvCxnSpPr>
        <p:spPr>
          <a:xfrm>
            <a:off x="2510524" y="4657303"/>
            <a:ext cx="193810" cy="332174"/>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0" name="直线连接符 1369"/>
          <p:cNvCxnSpPr>
            <a:stCxn id="52" idx="6"/>
            <a:endCxn id="54" idx="1"/>
          </p:cNvCxnSpPr>
          <p:nvPr/>
        </p:nvCxnSpPr>
        <p:spPr>
          <a:xfrm flipV="1">
            <a:off x="2873450" y="4315523"/>
            <a:ext cx="216858" cy="1063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2" name="直线连接符 1371"/>
          <p:cNvCxnSpPr>
            <a:stCxn id="46" idx="6"/>
            <a:endCxn id="47" idx="1"/>
          </p:cNvCxnSpPr>
          <p:nvPr/>
        </p:nvCxnSpPr>
        <p:spPr>
          <a:xfrm flipV="1">
            <a:off x="2863822" y="4661442"/>
            <a:ext cx="226486" cy="328035"/>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4" name="直线连接符 1373"/>
          <p:cNvCxnSpPr>
            <a:stCxn id="46" idx="6"/>
            <a:endCxn id="56" idx="2"/>
          </p:cNvCxnSpPr>
          <p:nvPr/>
        </p:nvCxnSpPr>
        <p:spPr>
          <a:xfrm>
            <a:off x="2863822" y="4989477"/>
            <a:ext cx="215854" cy="34392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6" name="直线连接符 1375"/>
          <p:cNvCxnSpPr>
            <a:stCxn id="47" idx="3"/>
            <a:endCxn id="48" idx="2"/>
          </p:cNvCxnSpPr>
          <p:nvPr/>
        </p:nvCxnSpPr>
        <p:spPr>
          <a:xfrm flipV="1">
            <a:off x="3228532" y="4658249"/>
            <a:ext cx="213792" cy="319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8" name="直线连接符 1377"/>
          <p:cNvCxnSpPr>
            <a:stCxn id="56" idx="6"/>
            <a:endCxn id="57" idx="1"/>
          </p:cNvCxnSpPr>
          <p:nvPr/>
        </p:nvCxnSpPr>
        <p:spPr>
          <a:xfrm flipV="1">
            <a:off x="3239164" y="5332488"/>
            <a:ext cx="213792" cy="91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0" name="直线连接符 1379"/>
          <p:cNvCxnSpPr>
            <a:stCxn id="57" idx="3"/>
            <a:endCxn id="58" idx="2"/>
          </p:cNvCxnSpPr>
          <p:nvPr/>
        </p:nvCxnSpPr>
        <p:spPr>
          <a:xfrm flipV="1">
            <a:off x="3591180" y="4997788"/>
            <a:ext cx="240441" cy="33470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2" name="直线连接符 1381"/>
          <p:cNvCxnSpPr>
            <a:stCxn id="57" idx="3"/>
            <a:endCxn id="59" idx="2"/>
          </p:cNvCxnSpPr>
          <p:nvPr/>
        </p:nvCxnSpPr>
        <p:spPr>
          <a:xfrm>
            <a:off x="3591180" y="5332488"/>
            <a:ext cx="229248" cy="339651"/>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4" name="直线连接符 1383"/>
          <p:cNvCxnSpPr>
            <a:stCxn id="58" idx="6"/>
            <a:endCxn id="60" idx="2"/>
          </p:cNvCxnSpPr>
          <p:nvPr/>
        </p:nvCxnSpPr>
        <p:spPr>
          <a:xfrm>
            <a:off x="3991109" y="4997788"/>
            <a:ext cx="207545"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6" name="直线连接符 1385"/>
          <p:cNvCxnSpPr>
            <a:stCxn id="59" idx="6"/>
            <a:endCxn id="62" idx="1"/>
          </p:cNvCxnSpPr>
          <p:nvPr/>
        </p:nvCxnSpPr>
        <p:spPr>
          <a:xfrm>
            <a:off x="3979916" y="5672139"/>
            <a:ext cx="218738"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8" name="直线连接符 1387"/>
          <p:cNvCxnSpPr>
            <a:stCxn id="60" idx="6"/>
            <a:endCxn id="61" idx="1"/>
          </p:cNvCxnSpPr>
          <p:nvPr/>
        </p:nvCxnSpPr>
        <p:spPr>
          <a:xfrm>
            <a:off x="4358142" y="4997788"/>
            <a:ext cx="207545"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14455" y="2639993"/>
            <a:ext cx="728870" cy="649356"/>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88"/>
          <p:cNvSpPr/>
          <p:nvPr/>
        </p:nvSpPr>
        <p:spPr>
          <a:xfrm>
            <a:off x="1678890" y="2288515"/>
            <a:ext cx="728870" cy="649356"/>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1670326" y="2605125"/>
            <a:ext cx="362461" cy="364171"/>
          </a:xfrm>
          <a:prstGeom prst="rect">
            <a:avLst/>
          </a:prstGeom>
          <a:solidFill>
            <a:srgbClr val="FF0000"/>
          </a:solid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任意形状 2"/>
          <p:cNvSpPr/>
          <p:nvPr/>
        </p:nvSpPr>
        <p:spPr>
          <a:xfrm>
            <a:off x="688752" y="2862651"/>
            <a:ext cx="371061" cy="333542"/>
          </a:xfrm>
          <a:custGeom>
            <a:avLst/>
            <a:gdLst>
              <a:gd name="connsiteX0" fmla="*/ 0 w 371061"/>
              <a:gd name="connsiteY0" fmla="*/ 119269 h 333542"/>
              <a:gd name="connsiteX1" fmla="*/ 66261 w 371061"/>
              <a:gd name="connsiteY1" fmla="*/ 331304 h 333542"/>
              <a:gd name="connsiteX2" fmla="*/ 371061 w 371061"/>
              <a:gd name="connsiteY2" fmla="*/ 0 h 333542"/>
            </a:gdLst>
            <a:ahLst/>
            <a:cxnLst>
              <a:cxn ang="0">
                <a:pos x="connsiteX0" y="connsiteY0"/>
              </a:cxn>
              <a:cxn ang="0">
                <a:pos x="connsiteX1" y="connsiteY1"/>
              </a:cxn>
              <a:cxn ang="0">
                <a:pos x="connsiteX2" y="connsiteY2"/>
              </a:cxn>
            </a:cxnLst>
            <a:rect l="l" t="t" r="r" b="b"/>
            <a:pathLst>
              <a:path w="371061" h="333542">
                <a:moveTo>
                  <a:pt x="0" y="119269"/>
                </a:moveTo>
                <a:cubicBezTo>
                  <a:pt x="2209" y="235225"/>
                  <a:pt x="4418" y="351182"/>
                  <a:pt x="66261" y="331304"/>
                </a:cubicBezTo>
                <a:cubicBezTo>
                  <a:pt x="128104" y="311426"/>
                  <a:pt x="304800" y="66261"/>
                  <a:pt x="371061"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3175346" y="4315368"/>
            <a:ext cx="728870" cy="649356"/>
          </a:xfrm>
          <a:prstGeom prst="rect">
            <a:avLst/>
          </a:prstGeom>
          <a:noFill/>
          <a:ln w="254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3170378" y="3651353"/>
            <a:ext cx="728870" cy="649356"/>
          </a:xfrm>
          <a:prstGeom prst="rect">
            <a:avLst/>
          </a:prstGeom>
          <a:noFill/>
          <a:ln w="254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0" name="组 29"/>
          <p:cNvGrpSpPr/>
          <p:nvPr/>
        </p:nvGrpSpPr>
        <p:grpSpPr>
          <a:xfrm>
            <a:off x="4063704" y="4435736"/>
            <a:ext cx="228600" cy="207456"/>
            <a:chOff x="5200650" y="3030057"/>
            <a:chExt cx="228600" cy="207456"/>
          </a:xfrm>
        </p:grpSpPr>
        <p:cxnSp>
          <p:nvCxnSpPr>
            <p:cNvPr id="10" name="直线连接符 9"/>
            <p:cNvCxnSpPr/>
            <p:nvPr/>
          </p:nvCxnSpPr>
          <p:spPr>
            <a:xfrm>
              <a:off x="5200650" y="3039902"/>
              <a:ext cx="228600" cy="197611"/>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线连接符 27"/>
            <p:cNvCxnSpPr/>
            <p:nvPr/>
          </p:nvCxnSpPr>
          <p:spPr>
            <a:xfrm flipH="1">
              <a:off x="5200650" y="3030057"/>
              <a:ext cx="228600" cy="207456"/>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 30"/>
          <p:cNvGrpSpPr/>
          <p:nvPr/>
        </p:nvGrpSpPr>
        <p:grpSpPr>
          <a:xfrm>
            <a:off x="1607258" y="2227858"/>
            <a:ext cx="892634" cy="1158512"/>
            <a:chOff x="2657693" y="1607546"/>
            <a:chExt cx="892634" cy="1158512"/>
          </a:xfrm>
          <a:solidFill>
            <a:srgbClr val="FFC000"/>
          </a:solidFill>
        </p:grpSpPr>
        <p:sp>
          <p:nvSpPr>
            <p:cNvPr id="103" name="矩形 102"/>
            <p:cNvSpPr/>
            <p:nvPr/>
          </p:nvSpPr>
          <p:spPr>
            <a:xfrm>
              <a:off x="2657693" y="2285562"/>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椭圆 103"/>
            <p:cNvSpPr/>
            <p:nvPr/>
          </p:nvSpPr>
          <p:spPr>
            <a:xfrm>
              <a:off x="3038688" y="1938741"/>
              <a:ext cx="159488" cy="159488"/>
            </a:xfrm>
            <a:prstGeom prst="ellipse">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p:cNvSpPr/>
            <p:nvPr/>
          </p:nvSpPr>
          <p:spPr>
            <a:xfrm>
              <a:off x="3014771" y="2606570"/>
              <a:ext cx="159488" cy="159488"/>
            </a:xfrm>
            <a:prstGeom prst="ellipse">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a:off x="3412103" y="2275553"/>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矩形 106"/>
            <p:cNvSpPr/>
            <p:nvPr/>
          </p:nvSpPr>
          <p:spPr>
            <a:xfrm>
              <a:off x="3412103" y="2625265"/>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矩形 107"/>
            <p:cNvSpPr/>
            <p:nvPr/>
          </p:nvSpPr>
          <p:spPr>
            <a:xfrm>
              <a:off x="3401471" y="1607546"/>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9" name="直线连接符 108"/>
            <p:cNvCxnSpPr>
              <a:stCxn id="107" idx="3"/>
              <a:endCxn id="112" idx="2"/>
            </p:cNvCxnSpPr>
            <p:nvPr/>
          </p:nvCxnSpPr>
          <p:spPr>
            <a:xfrm flipV="1">
              <a:off x="2795917" y="2018485"/>
              <a:ext cx="242771" cy="336189"/>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 name="直线连接符 109"/>
            <p:cNvCxnSpPr>
              <a:stCxn id="112" idx="6"/>
            </p:cNvCxnSpPr>
            <p:nvPr/>
          </p:nvCxnSpPr>
          <p:spPr>
            <a:xfrm flipV="1">
              <a:off x="3198176" y="1676658"/>
              <a:ext cx="203295" cy="341827"/>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 name="直线连接符 110"/>
            <p:cNvCxnSpPr>
              <a:stCxn id="112" idx="6"/>
            </p:cNvCxnSpPr>
            <p:nvPr/>
          </p:nvCxnSpPr>
          <p:spPr>
            <a:xfrm>
              <a:off x="3198176" y="2018485"/>
              <a:ext cx="213927" cy="326180"/>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 name="直线连接符 111"/>
            <p:cNvCxnSpPr>
              <a:stCxn id="107" idx="3"/>
              <a:endCxn id="113" idx="2"/>
            </p:cNvCxnSpPr>
            <p:nvPr/>
          </p:nvCxnSpPr>
          <p:spPr>
            <a:xfrm>
              <a:off x="2795917" y="2354674"/>
              <a:ext cx="218854" cy="331640"/>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 name="直线连接符 112"/>
            <p:cNvCxnSpPr>
              <a:stCxn id="113" idx="6"/>
            </p:cNvCxnSpPr>
            <p:nvPr/>
          </p:nvCxnSpPr>
          <p:spPr>
            <a:xfrm>
              <a:off x="3174259" y="2686314"/>
              <a:ext cx="237844" cy="8063"/>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32" name="组 31"/>
          <p:cNvGrpSpPr/>
          <p:nvPr/>
        </p:nvGrpSpPr>
        <p:grpSpPr>
          <a:xfrm>
            <a:off x="1209225" y="2898032"/>
            <a:ext cx="3510455" cy="1828712"/>
            <a:chOff x="1799363" y="2150617"/>
            <a:chExt cx="3510455" cy="1828712"/>
          </a:xfrm>
          <a:solidFill>
            <a:srgbClr val="00B050"/>
          </a:solidFill>
        </p:grpSpPr>
        <p:sp>
          <p:nvSpPr>
            <p:cNvPr id="115" name="椭圆 114"/>
            <p:cNvSpPr/>
            <p:nvPr/>
          </p:nvSpPr>
          <p:spPr>
            <a:xfrm>
              <a:off x="1799363" y="2811654"/>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椭圆 115"/>
            <p:cNvSpPr/>
            <p:nvPr/>
          </p:nvSpPr>
          <p:spPr>
            <a:xfrm>
              <a:off x="2187441" y="2811654"/>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椭圆 116"/>
            <p:cNvSpPr/>
            <p:nvPr/>
          </p:nvSpPr>
          <p:spPr>
            <a:xfrm>
              <a:off x="2565606" y="2816087"/>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椭圆 117"/>
            <p:cNvSpPr/>
            <p:nvPr/>
          </p:nvSpPr>
          <p:spPr>
            <a:xfrm>
              <a:off x="3304100" y="2469135"/>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矩形 118"/>
            <p:cNvSpPr/>
            <p:nvPr/>
          </p:nvSpPr>
          <p:spPr>
            <a:xfrm>
              <a:off x="2936344" y="2831031"/>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椭圆 119"/>
            <p:cNvSpPr/>
            <p:nvPr/>
          </p:nvSpPr>
          <p:spPr>
            <a:xfrm>
              <a:off x="3304100" y="3139492"/>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椭圆 120"/>
            <p:cNvSpPr/>
            <p:nvPr/>
          </p:nvSpPr>
          <p:spPr>
            <a:xfrm>
              <a:off x="3670924" y="2150617"/>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椭圆 121"/>
            <p:cNvSpPr/>
            <p:nvPr/>
          </p:nvSpPr>
          <p:spPr>
            <a:xfrm>
              <a:off x="3659182" y="2803265"/>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矩形 122"/>
            <p:cNvSpPr/>
            <p:nvPr/>
          </p:nvSpPr>
          <p:spPr>
            <a:xfrm>
              <a:off x="4053726" y="2490399"/>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p:cNvSpPr/>
            <p:nvPr/>
          </p:nvSpPr>
          <p:spPr>
            <a:xfrm>
              <a:off x="4032462" y="3150982"/>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椭圆 124"/>
            <p:cNvSpPr/>
            <p:nvPr/>
          </p:nvSpPr>
          <p:spPr>
            <a:xfrm>
              <a:off x="4421759" y="2479767"/>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矩形 125"/>
            <p:cNvSpPr/>
            <p:nvPr/>
          </p:nvSpPr>
          <p:spPr>
            <a:xfrm>
              <a:off x="4421198" y="3156984"/>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 name="椭圆 126"/>
            <p:cNvSpPr/>
            <p:nvPr/>
          </p:nvSpPr>
          <p:spPr>
            <a:xfrm>
              <a:off x="4788792" y="3148353"/>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矩形 127"/>
            <p:cNvSpPr/>
            <p:nvPr/>
          </p:nvSpPr>
          <p:spPr>
            <a:xfrm>
              <a:off x="5171594" y="2486288"/>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 name="矩形 128"/>
            <p:cNvSpPr/>
            <p:nvPr/>
          </p:nvSpPr>
          <p:spPr>
            <a:xfrm>
              <a:off x="5171594" y="2820369"/>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0" name="矩形 129"/>
            <p:cNvSpPr/>
            <p:nvPr/>
          </p:nvSpPr>
          <p:spPr>
            <a:xfrm>
              <a:off x="5160943" y="3154983"/>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130"/>
            <p:cNvSpPr/>
            <p:nvPr/>
          </p:nvSpPr>
          <p:spPr>
            <a:xfrm>
              <a:off x="5152606" y="3490122"/>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 name="矩形 131"/>
            <p:cNvSpPr/>
            <p:nvPr/>
          </p:nvSpPr>
          <p:spPr>
            <a:xfrm>
              <a:off x="5160943" y="3841105"/>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3" name="直线连接符 132"/>
            <p:cNvCxnSpPr>
              <a:stCxn id="118" idx="6"/>
              <a:endCxn id="120" idx="2"/>
            </p:cNvCxnSpPr>
            <p:nvPr/>
          </p:nvCxnSpPr>
          <p:spPr>
            <a:xfrm>
              <a:off x="1958851" y="2891398"/>
              <a:ext cx="228590" cy="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4" name="直线连接符 133"/>
            <p:cNvCxnSpPr>
              <a:stCxn id="120" idx="6"/>
              <a:endCxn id="130" idx="2"/>
            </p:cNvCxnSpPr>
            <p:nvPr/>
          </p:nvCxnSpPr>
          <p:spPr>
            <a:xfrm>
              <a:off x="2346929" y="2891398"/>
              <a:ext cx="218677" cy="4433"/>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5" name="直线连接符 134"/>
            <p:cNvCxnSpPr>
              <a:stCxn id="130" idx="6"/>
              <a:endCxn id="133" idx="1"/>
            </p:cNvCxnSpPr>
            <p:nvPr/>
          </p:nvCxnSpPr>
          <p:spPr>
            <a:xfrm>
              <a:off x="2725094" y="2895831"/>
              <a:ext cx="211250" cy="4312"/>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6" name="直线连接符 135"/>
            <p:cNvCxnSpPr>
              <a:stCxn id="133" idx="3"/>
              <a:endCxn id="132" idx="2"/>
            </p:cNvCxnSpPr>
            <p:nvPr/>
          </p:nvCxnSpPr>
          <p:spPr>
            <a:xfrm flipV="1">
              <a:off x="3074568" y="2548879"/>
              <a:ext cx="229532" cy="351264"/>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7" name="直线连接符 136"/>
            <p:cNvCxnSpPr>
              <a:stCxn id="133" idx="3"/>
              <a:endCxn id="134" idx="2"/>
            </p:cNvCxnSpPr>
            <p:nvPr/>
          </p:nvCxnSpPr>
          <p:spPr>
            <a:xfrm>
              <a:off x="3074568" y="2900143"/>
              <a:ext cx="229532" cy="319093"/>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8" name="直线连接符 137"/>
            <p:cNvCxnSpPr>
              <a:stCxn id="132" idx="6"/>
              <a:endCxn id="135" idx="2"/>
            </p:cNvCxnSpPr>
            <p:nvPr/>
          </p:nvCxnSpPr>
          <p:spPr>
            <a:xfrm flipV="1">
              <a:off x="3463588" y="2230361"/>
              <a:ext cx="207336" cy="318518"/>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9" name="直线连接符 138"/>
            <p:cNvCxnSpPr>
              <a:stCxn id="132" idx="6"/>
              <a:endCxn id="136" idx="2"/>
            </p:cNvCxnSpPr>
            <p:nvPr/>
          </p:nvCxnSpPr>
          <p:spPr>
            <a:xfrm>
              <a:off x="3463588" y="2548879"/>
              <a:ext cx="195594" cy="33413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线连接符 139"/>
            <p:cNvCxnSpPr>
              <a:stCxn id="136" idx="6"/>
              <a:endCxn id="137" idx="1"/>
            </p:cNvCxnSpPr>
            <p:nvPr/>
          </p:nvCxnSpPr>
          <p:spPr>
            <a:xfrm flipV="1">
              <a:off x="3818670" y="2559511"/>
              <a:ext cx="235056" cy="323498"/>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1" name="直线连接符 140"/>
            <p:cNvCxnSpPr>
              <a:stCxn id="136" idx="6"/>
              <a:endCxn id="138" idx="2"/>
            </p:cNvCxnSpPr>
            <p:nvPr/>
          </p:nvCxnSpPr>
          <p:spPr>
            <a:xfrm>
              <a:off x="3818670" y="2883009"/>
              <a:ext cx="213792" cy="347717"/>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2" name="直线连接符 141"/>
            <p:cNvCxnSpPr>
              <a:stCxn id="137" idx="3"/>
              <a:endCxn id="139" idx="2"/>
            </p:cNvCxnSpPr>
            <p:nvPr/>
          </p:nvCxnSpPr>
          <p:spPr>
            <a:xfrm>
              <a:off x="4191950" y="2559511"/>
              <a:ext cx="229809" cy="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3" name="直线连接符 142"/>
            <p:cNvCxnSpPr>
              <a:stCxn id="138" idx="6"/>
            </p:cNvCxnSpPr>
            <p:nvPr/>
          </p:nvCxnSpPr>
          <p:spPr>
            <a:xfrm flipV="1">
              <a:off x="4191950" y="3226096"/>
              <a:ext cx="229248" cy="463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4" name="直线连接符 143"/>
            <p:cNvCxnSpPr/>
            <p:nvPr/>
          </p:nvCxnSpPr>
          <p:spPr>
            <a:xfrm>
              <a:off x="4559422" y="3226096"/>
              <a:ext cx="229370" cy="2001"/>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5" name="直线连接符 144"/>
            <p:cNvCxnSpPr/>
            <p:nvPr/>
          </p:nvCxnSpPr>
          <p:spPr>
            <a:xfrm flipV="1">
              <a:off x="4948280" y="2555400"/>
              <a:ext cx="223314" cy="672697"/>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6" name="直线连接符 145"/>
            <p:cNvCxnSpPr/>
            <p:nvPr/>
          </p:nvCxnSpPr>
          <p:spPr>
            <a:xfrm flipV="1">
              <a:off x="4948280" y="2889481"/>
              <a:ext cx="223314" cy="338616"/>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7" name="直线连接符 146"/>
            <p:cNvCxnSpPr/>
            <p:nvPr/>
          </p:nvCxnSpPr>
          <p:spPr>
            <a:xfrm flipV="1">
              <a:off x="4948280" y="3224095"/>
              <a:ext cx="212663" cy="4002"/>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线连接符 147"/>
            <p:cNvCxnSpPr/>
            <p:nvPr/>
          </p:nvCxnSpPr>
          <p:spPr>
            <a:xfrm>
              <a:off x="4948280" y="3228097"/>
              <a:ext cx="204326" cy="331137"/>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9" name="直线连接符 148"/>
            <p:cNvCxnSpPr/>
            <p:nvPr/>
          </p:nvCxnSpPr>
          <p:spPr>
            <a:xfrm>
              <a:off x="4948280" y="3228097"/>
              <a:ext cx="212663" cy="68212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组 32"/>
          <p:cNvGrpSpPr/>
          <p:nvPr/>
        </p:nvGrpSpPr>
        <p:grpSpPr>
          <a:xfrm>
            <a:off x="1594084" y="4249103"/>
            <a:ext cx="3106608" cy="1505472"/>
            <a:chOff x="1541885" y="4123451"/>
            <a:chExt cx="3106608" cy="1505472"/>
          </a:xfrm>
          <a:solidFill>
            <a:srgbClr val="FF0000"/>
          </a:solidFill>
        </p:grpSpPr>
        <p:sp>
          <p:nvSpPr>
            <p:cNvPr id="151" name="椭圆 150"/>
            <p:cNvSpPr/>
            <p:nvPr/>
          </p:nvSpPr>
          <p:spPr>
            <a:xfrm>
              <a:off x="1541885" y="4809301"/>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矩形 151"/>
            <p:cNvSpPr/>
            <p:nvPr/>
          </p:nvSpPr>
          <p:spPr>
            <a:xfrm>
              <a:off x="1921169" y="4454599"/>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椭圆 152"/>
            <p:cNvSpPr/>
            <p:nvPr/>
          </p:nvSpPr>
          <p:spPr>
            <a:xfrm>
              <a:off x="2295618" y="4454599"/>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椭圆 153"/>
            <p:cNvSpPr/>
            <p:nvPr/>
          </p:nvSpPr>
          <p:spPr>
            <a:xfrm>
              <a:off x="2648916" y="4786773"/>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矩形 154"/>
            <p:cNvSpPr/>
            <p:nvPr/>
          </p:nvSpPr>
          <p:spPr>
            <a:xfrm>
              <a:off x="3034890" y="4469370"/>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椭圆 155"/>
            <p:cNvSpPr/>
            <p:nvPr/>
          </p:nvSpPr>
          <p:spPr>
            <a:xfrm>
              <a:off x="3386906" y="4455545"/>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椭圆 156"/>
            <p:cNvSpPr/>
            <p:nvPr/>
          </p:nvSpPr>
          <p:spPr>
            <a:xfrm>
              <a:off x="2658544" y="4123451"/>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矩形 157"/>
            <p:cNvSpPr/>
            <p:nvPr/>
          </p:nvSpPr>
          <p:spPr>
            <a:xfrm>
              <a:off x="3034890" y="4123451"/>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椭圆 158"/>
            <p:cNvSpPr/>
            <p:nvPr/>
          </p:nvSpPr>
          <p:spPr>
            <a:xfrm>
              <a:off x="3024258" y="5130701"/>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矩形 159"/>
            <p:cNvSpPr/>
            <p:nvPr/>
          </p:nvSpPr>
          <p:spPr>
            <a:xfrm>
              <a:off x="3397538" y="5140416"/>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椭圆 160"/>
            <p:cNvSpPr/>
            <p:nvPr/>
          </p:nvSpPr>
          <p:spPr>
            <a:xfrm>
              <a:off x="3776203" y="4795084"/>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a:off x="3765010" y="5469435"/>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椭圆 162"/>
            <p:cNvSpPr/>
            <p:nvPr/>
          </p:nvSpPr>
          <p:spPr>
            <a:xfrm>
              <a:off x="4143236" y="4795084"/>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矩形 163"/>
            <p:cNvSpPr/>
            <p:nvPr/>
          </p:nvSpPr>
          <p:spPr>
            <a:xfrm>
              <a:off x="4510269" y="4805716"/>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矩形 164"/>
            <p:cNvSpPr/>
            <p:nvPr/>
          </p:nvSpPr>
          <p:spPr>
            <a:xfrm>
              <a:off x="4143236" y="5480067"/>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矩形 165"/>
            <p:cNvSpPr/>
            <p:nvPr/>
          </p:nvSpPr>
          <p:spPr>
            <a:xfrm>
              <a:off x="1919550" y="4806633"/>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p:cNvSpPr/>
            <p:nvPr/>
          </p:nvSpPr>
          <p:spPr>
            <a:xfrm>
              <a:off x="1908918" y="5131380"/>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矩形 167"/>
            <p:cNvSpPr/>
            <p:nvPr/>
          </p:nvSpPr>
          <p:spPr>
            <a:xfrm>
              <a:off x="2295618" y="5141333"/>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椭圆 168"/>
            <p:cNvSpPr/>
            <p:nvPr/>
          </p:nvSpPr>
          <p:spPr>
            <a:xfrm>
              <a:off x="2648916" y="5129784"/>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0" name="直线连接符 169"/>
            <p:cNvCxnSpPr>
              <a:stCxn id="157" idx="6"/>
              <a:endCxn id="165" idx="1"/>
            </p:cNvCxnSpPr>
            <p:nvPr/>
          </p:nvCxnSpPr>
          <p:spPr>
            <a:xfrm flipV="1">
              <a:off x="1701373" y="4523711"/>
              <a:ext cx="219796" cy="365334"/>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直线连接符 170"/>
            <p:cNvCxnSpPr>
              <a:stCxn id="157" idx="6"/>
            </p:cNvCxnSpPr>
            <p:nvPr/>
          </p:nvCxnSpPr>
          <p:spPr>
            <a:xfrm flipV="1">
              <a:off x="1701373" y="4875745"/>
              <a:ext cx="218177" cy="1330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直线连接符 171"/>
            <p:cNvCxnSpPr>
              <a:stCxn id="157" idx="6"/>
            </p:cNvCxnSpPr>
            <p:nvPr/>
          </p:nvCxnSpPr>
          <p:spPr>
            <a:xfrm>
              <a:off x="1701373" y="4889045"/>
              <a:ext cx="207545" cy="322079"/>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直线连接符 172"/>
            <p:cNvCxnSpPr>
              <a:stCxn id="165" idx="3"/>
              <a:endCxn id="167" idx="2"/>
            </p:cNvCxnSpPr>
            <p:nvPr/>
          </p:nvCxnSpPr>
          <p:spPr>
            <a:xfrm>
              <a:off x="2059393" y="4523711"/>
              <a:ext cx="236225" cy="10632"/>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4" name="直线连接符 173"/>
            <p:cNvCxnSpPr/>
            <p:nvPr/>
          </p:nvCxnSpPr>
          <p:spPr>
            <a:xfrm flipV="1">
              <a:off x="2068406" y="5210445"/>
              <a:ext cx="227212" cy="679"/>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直线连接符 174"/>
            <p:cNvCxnSpPr/>
            <p:nvPr/>
          </p:nvCxnSpPr>
          <p:spPr>
            <a:xfrm flipV="1">
              <a:off x="2433842" y="5209528"/>
              <a:ext cx="215074" cy="917"/>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直线连接符 175"/>
            <p:cNvCxnSpPr>
              <a:stCxn id="167" idx="6"/>
            </p:cNvCxnSpPr>
            <p:nvPr/>
          </p:nvCxnSpPr>
          <p:spPr>
            <a:xfrm flipV="1">
              <a:off x="2455106" y="4203195"/>
              <a:ext cx="203438" cy="331148"/>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直线连接符 176"/>
            <p:cNvCxnSpPr>
              <a:stCxn id="167" idx="6"/>
            </p:cNvCxnSpPr>
            <p:nvPr/>
          </p:nvCxnSpPr>
          <p:spPr>
            <a:xfrm>
              <a:off x="2455106" y="4534343"/>
              <a:ext cx="193810" cy="332174"/>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直线连接符 177"/>
            <p:cNvCxnSpPr/>
            <p:nvPr/>
          </p:nvCxnSpPr>
          <p:spPr>
            <a:xfrm flipV="1">
              <a:off x="2818032" y="4192563"/>
              <a:ext cx="216858" cy="10632"/>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直线连接符 178"/>
            <p:cNvCxnSpPr/>
            <p:nvPr/>
          </p:nvCxnSpPr>
          <p:spPr>
            <a:xfrm flipV="1">
              <a:off x="2808404" y="4538482"/>
              <a:ext cx="226486" cy="328035"/>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0" name="直线连接符 179"/>
            <p:cNvCxnSpPr/>
            <p:nvPr/>
          </p:nvCxnSpPr>
          <p:spPr>
            <a:xfrm>
              <a:off x="2808404" y="4866517"/>
              <a:ext cx="215854" cy="343928"/>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直线连接符 180"/>
            <p:cNvCxnSpPr/>
            <p:nvPr/>
          </p:nvCxnSpPr>
          <p:spPr>
            <a:xfrm flipV="1">
              <a:off x="3173114" y="4535289"/>
              <a:ext cx="213792" cy="3193"/>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直线连接符 181"/>
            <p:cNvCxnSpPr/>
            <p:nvPr/>
          </p:nvCxnSpPr>
          <p:spPr>
            <a:xfrm flipV="1">
              <a:off x="3183746" y="5209528"/>
              <a:ext cx="213792" cy="917"/>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直线连接符 182"/>
            <p:cNvCxnSpPr/>
            <p:nvPr/>
          </p:nvCxnSpPr>
          <p:spPr>
            <a:xfrm flipV="1">
              <a:off x="3535762" y="4874828"/>
              <a:ext cx="240441" cy="33470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4" name="直线连接符 183"/>
            <p:cNvCxnSpPr/>
            <p:nvPr/>
          </p:nvCxnSpPr>
          <p:spPr>
            <a:xfrm>
              <a:off x="3535762" y="5209528"/>
              <a:ext cx="229248" cy="339651"/>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 name="直线连接符 184"/>
            <p:cNvCxnSpPr/>
            <p:nvPr/>
          </p:nvCxnSpPr>
          <p:spPr>
            <a:xfrm>
              <a:off x="3935691" y="4874828"/>
              <a:ext cx="207545"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直线连接符 185"/>
            <p:cNvCxnSpPr/>
            <p:nvPr/>
          </p:nvCxnSpPr>
          <p:spPr>
            <a:xfrm>
              <a:off x="3924498" y="5549179"/>
              <a:ext cx="218738"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7" name="直线连接符 186"/>
            <p:cNvCxnSpPr/>
            <p:nvPr/>
          </p:nvCxnSpPr>
          <p:spPr>
            <a:xfrm>
              <a:off x="4302724" y="4874828"/>
              <a:ext cx="207545"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447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fade">
                                      <p:cBhvr>
                                        <p:cTn id="76" dur="500"/>
                                        <p:tgtEl>
                                          <p:spTgt spid="5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fade">
                                      <p:cBhvr>
                                        <p:cTn id="82" dur="500"/>
                                        <p:tgtEl>
                                          <p:spTgt spid="5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500"/>
                                        <p:tgtEl>
                                          <p:spTgt spid="5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fade">
                                      <p:cBhvr>
                                        <p:cTn id="94" dur="500"/>
                                        <p:tgtEl>
                                          <p:spTgt spid="6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1"/>
                                        </p:tgtEl>
                                        <p:attrNameLst>
                                          <p:attrName>style.visibility</p:attrName>
                                        </p:attrNameLst>
                                      </p:cBhvr>
                                      <p:to>
                                        <p:strVal val="visible"/>
                                      </p:to>
                                    </p:set>
                                    <p:animEffect transition="in" filter="fade">
                                      <p:cBhvr>
                                        <p:cTn id="97" dur="500"/>
                                        <p:tgtEl>
                                          <p:spTgt spid="6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fade">
                                      <p:cBhvr>
                                        <p:cTn id="100" dur="500"/>
                                        <p:tgtEl>
                                          <p:spTgt spid="6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63"/>
                                        </p:tgtEl>
                                        <p:attrNameLst>
                                          <p:attrName>style.visibility</p:attrName>
                                        </p:attrNameLst>
                                      </p:cBhvr>
                                      <p:to>
                                        <p:strVal val="visible"/>
                                      </p:to>
                                    </p:set>
                                    <p:animEffect transition="in" filter="fade">
                                      <p:cBhvr>
                                        <p:cTn id="103" dur="500"/>
                                        <p:tgtEl>
                                          <p:spTgt spid="6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fade">
                                      <p:cBhvr>
                                        <p:cTn id="106" dur="5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500"/>
                                        <p:tgtEl>
                                          <p:spTgt spid="6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500"/>
                                        <p:tgtEl>
                                          <p:spTgt spid="6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7"/>
                                        </p:tgtEl>
                                        <p:attrNameLst>
                                          <p:attrName>style.visibility</p:attrName>
                                        </p:attrNameLst>
                                      </p:cBhvr>
                                      <p:to>
                                        <p:strVal val="visible"/>
                                      </p:to>
                                    </p:set>
                                    <p:animEffect transition="in" filter="fade">
                                      <p:cBhvr>
                                        <p:cTn id="115" dur="500"/>
                                        <p:tgtEl>
                                          <p:spTgt spid="6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8"/>
                                        </p:tgtEl>
                                        <p:attrNameLst>
                                          <p:attrName>style.visibility</p:attrName>
                                        </p:attrNameLst>
                                      </p:cBhvr>
                                      <p:to>
                                        <p:strVal val="visible"/>
                                      </p:to>
                                    </p:set>
                                    <p:animEffect transition="in" filter="fade">
                                      <p:cBhvr>
                                        <p:cTn id="118" dur="500"/>
                                        <p:tgtEl>
                                          <p:spTgt spid="6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9"/>
                                        </p:tgtEl>
                                        <p:attrNameLst>
                                          <p:attrName>style.visibility</p:attrName>
                                        </p:attrNameLst>
                                      </p:cBhvr>
                                      <p:to>
                                        <p:strVal val="visible"/>
                                      </p:to>
                                    </p:set>
                                    <p:animEffect transition="in" filter="fade">
                                      <p:cBhvr>
                                        <p:cTn id="121" dur="500"/>
                                        <p:tgtEl>
                                          <p:spTgt spid="6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70"/>
                                        </p:tgtEl>
                                        <p:attrNameLst>
                                          <p:attrName>style.visibility</p:attrName>
                                        </p:attrNameLst>
                                      </p:cBhvr>
                                      <p:to>
                                        <p:strVal val="visible"/>
                                      </p:to>
                                    </p:set>
                                    <p:animEffect transition="in" filter="fade">
                                      <p:cBhvr>
                                        <p:cTn id="124" dur="500"/>
                                        <p:tgtEl>
                                          <p:spTgt spid="70"/>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500"/>
                                        <p:tgtEl>
                                          <p:spTgt spid="7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fade">
                                      <p:cBhvr>
                                        <p:cTn id="130" dur="500"/>
                                        <p:tgtEl>
                                          <p:spTgt spid="7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3"/>
                                        </p:tgtEl>
                                        <p:attrNameLst>
                                          <p:attrName>style.visibility</p:attrName>
                                        </p:attrNameLst>
                                      </p:cBhvr>
                                      <p:to>
                                        <p:strVal val="visible"/>
                                      </p:to>
                                    </p:set>
                                    <p:animEffect transition="in" filter="fade">
                                      <p:cBhvr>
                                        <p:cTn id="133" dur="500"/>
                                        <p:tgtEl>
                                          <p:spTgt spid="73"/>
                                        </p:tgtEl>
                                      </p:cBhvr>
                                    </p:animEffect>
                                  </p:childTnLst>
                                </p:cTn>
                              </p:par>
                              <p:par>
                                <p:cTn id="134" presetID="10" presetClass="entr" presetSubtype="0" fill="hold" nodeType="withEffect">
                                  <p:stCondLst>
                                    <p:cond delay="0"/>
                                  </p:stCondLst>
                                  <p:childTnLst>
                                    <p:set>
                                      <p:cBhvr>
                                        <p:cTn id="135" dur="1" fill="hold">
                                          <p:stCondLst>
                                            <p:cond delay="0"/>
                                          </p:stCondLst>
                                        </p:cTn>
                                        <p:tgtEl>
                                          <p:spTgt spid="1302"/>
                                        </p:tgtEl>
                                        <p:attrNameLst>
                                          <p:attrName>style.visibility</p:attrName>
                                        </p:attrNameLst>
                                      </p:cBhvr>
                                      <p:to>
                                        <p:strVal val="visible"/>
                                      </p:to>
                                    </p:set>
                                    <p:animEffect transition="in" filter="fade">
                                      <p:cBhvr>
                                        <p:cTn id="136" dur="500"/>
                                        <p:tgtEl>
                                          <p:spTgt spid="1302"/>
                                        </p:tgtEl>
                                      </p:cBhvr>
                                    </p:animEffect>
                                  </p:childTnLst>
                                </p:cTn>
                              </p:par>
                              <p:par>
                                <p:cTn id="137" presetID="10" presetClass="entr" presetSubtype="0" fill="hold" nodeType="withEffect">
                                  <p:stCondLst>
                                    <p:cond delay="0"/>
                                  </p:stCondLst>
                                  <p:childTnLst>
                                    <p:set>
                                      <p:cBhvr>
                                        <p:cTn id="138" dur="1" fill="hold">
                                          <p:stCondLst>
                                            <p:cond delay="0"/>
                                          </p:stCondLst>
                                        </p:cTn>
                                        <p:tgtEl>
                                          <p:spTgt spid="1304"/>
                                        </p:tgtEl>
                                        <p:attrNameLst>
                                          <p:attrName>style.visibility</p:attrName>
                                        </p:attrNameLst>
                                      </p:cBhvr>
                                      <p:to>
                                        <p:strVal val="visible"/>
                                      </p:to>
                                    </p:set>
                                    <p:animEffect transition="in" filter="fade">
                                      <p:cBhvr>
                                        <p:cTn id="139" dur="500"/>
                                        <p:tgtEl>
                                          <p:spTgt spid="1304"/>
                                        </p:tgtEl>
                                      </p:cBhvr>
                                    </p:animEffect>
                                  </p:childTnLst>
                                </p:cTn>
                              </p:par>
                              <p:par>
                                <p:cTn id="140" presetID="10" presetClass="entr" presetSubtype="0" fill="hold" nodeType="withEffect">
                                  <p:stCondLst>
                                    <p:cond delay="0"/>
                                  </p:stCondLst>
                                  <p:childTnLst>
                                    <p:set>
                                      <p:cBhvr>
                                        <p:cTn id="141" dur="1" fill="hold">
                                          <p:stCondLst>
                                            <p:cond delay="0"/>
                                          </p:stCondLst>
                                        </p:cTn>
                                        <p:tgtEl>
                                          <p:spTgt spid="1306"/>
                                        </p:tgtEl>
                                        <p:attrNameLst>
                                          <p:attrName>style.visibility</p:attrName>
                                        </p:attrNameLst>
                                      </p:cBhvr>
                                      <p:to>
                                        <p:strVal val="visible"/>
                                      </p:to>
                                    </p:set>
                                    <p:animEffect transition="in" filter="fade">
                                      <p:cBhvr>
                                        <p:cTn id="142" dur="500"/>
                                        <p:tgtEl>
                                          <p:spTgt spid="1306"/>
                                        </p:tgtEl>
                                      </p:cBhvr>
                                    </p:animEffect>
                                  </p:childTnLst>
                                </p:cTn>
                              </p:par>
                              <p:par>
                                <p:cTn id="143" presetID="10" presetClass="entr" presetSubtype="0" fill="hold" nodeType="withEffect">
                                  <p:stCondLst>
                                    <p:cond delay="0"/>
                                  </p:stCondLst>
                                  <p:childTnLst>
                                    <p:set>
                                      <p:cBhvr>
                                        <p:cTn id="144" dur="1" fill="hold">
                                          <p:stCondLst>
                                            <p:cond delay="0"/>
                                          </p:stCondLst>
                                        </p:cTn>
                                        <p:tgtEl>
                                          <p:spTgt spid="1308"/>
                                        </p:tgtEl>
                                        <p:attrNameLst>
                                          <p:attrName>style.visibility</p:attrName>
                                        </p:attrNameLst>
                                      </p:cBhvr>
                                      <p:to>
                                        <p:strVal val="visible"/>
                                      </p:to>
                                    </p:set>
                                    <p:animEffect transition="in" filter="fade">
                                      <p:cBhvr>
                                        <p:cTn id="145" dur="500"/>
                                        <p:tgtEl>
                                          <p:spTgt spid="1308"/>
                                        </p:tgtEl>
                                      </p:cBhvr>
                                    </p:animEffect>
                                  </p:childTnLst>
                                </p:cTn>
                              </p:par>
                              <p:par>
                                <p:cTn id="146" presetID="10" presetClass="entr" presetSubtype="0" fill="hold" nodeType="withEffect">
                                  <p:stCondLst>
                                    <p:cond delay="0"/>
                                  </p:stCondLst>
                                  <p:childTnLst>
                                    <p:set>
                                      <p:cBhvr>
                                        <p:cTn id="147" dur="1" fill="hold">
                                          <p:stCondLst>
                                            <p:cond delay="0"/>
                                          </p:stCondLst>
                                        </p:cTn>
                                        <p:tgtEl>
                                          <p:spTgt spid="1310"/>
                                        </p:tgtEl>
                                        <p:attrNameLst>
                                          <p:attrName>style.visibility</p:attrName>
                                        </p:attrNameLst>
                                      </p:cBhvr>
                                      <p:to>
                                        <p:strVal val="visible"/>
                                      </p:to>
                                    </p:set>
                                    <p:animEffect transition="in" filter="fade">
                                      <p:cBhvr>
                                        <p:cTn id="148" dur="500"/>
                                        <p:tgtEl>
                                          <p:spTgt spid="1310"/>
                                        </p:tgtEl>
                                      </p:cBhvr>
                                    </p:animEffect>
                                  </p:childTnLst>
                                </p:cTn>
                              </p:par>
                              <p:par>
                                <p:cTn id="149" presetID="10" presetClass="entr" presetSubtype="0" fill="hold" nodeType="withEffect">
                                  <p:stCondLst>
                                    <p:cond delay="0"/>
                                  </p:stCondLst>
                                  <p:childTnLst>
                                    <p:set>
                                      <p:cBhvr>
                                        <p:cTn id="150" dur="1" fill="hold">
                                          <p:stCondLst>
                                            <p:cond delay="0"/>
                                          </p:stCondLst>
                                        </p:cTn>
                                        <p:tgtEl>
                                          <p:spTgt spid="1312"/>
                                        </p:tgtEl>
                                        <p:attrNameLst>
                                          <p:attrName>style.visibility</p:attrName>
                                        </p:attrNameLst>
                                      </p:cBhvr>
                                      <p:to>
                                        <p:strVal val="visible"/>
                                      </p:to>
                                    </p:set>
                                    <p:animEffect transition="in" filter="fade">
                                      <p:cBhvr>
                                        <p:cTn id="151" dur="500"/>
                                        <p:tgtEl>
                                          <p:spTgt spid="1312"/>
                                        </p:tgtEl>
                                      </p:cBhvr>
                                    </p:animEffect>
                                  </p:childTnLst>
                                </p:cTn>
                              </p:par>
                              <p:par>
                                <p:cTn id="152" presetID="10" presetClass="entr" presetSubtype="0" fill="hold" nodeType="withEffect">
                                  <p:stCondLst>
                                    <p:cond delay="0"/>
                                  </p:stCondLst>
                                  <p:childTnLst>
                                    <p:set>
                                      <p:cBhvr>
                                        <p:cTn id="153" dur="1" fill="hold">
                                          <p:stCondLst>
                                            <p:cond delay="0"/>
                                          </p:stCondLst>
                                        </p:cTn>
                                        <p:tgtEl>
                                          <p:spTgt spid="1314"/>
                                        </p:tgtEl>
                                        <p:attrNameLst>
                                          <p:attrName>style.visibility</p:attrName>
                                        </p:attrNameLst>
                                      </p:cBhvr>
                                      <p:to>
                                        <p:strVal val="visible"/>
                                      </p:to>
                                    </p:set>
                                    <p:animEffect transition="in" filter="fade">
                                      <p:cBhvr>
                                        <p:cTn id="154" dur="500"/>
                                        <p:tgtEl>
                                          <p:spTgt spid="1314"/>
                                        </p:tgtEl>
                                      </p:cBhvr>
                                    </p:animEffect>
                                  </p:childTnLst>
                                </p:cTn>
                              </p:par>
                              <p:par>
                                <p:cTn id="155" presetID="10" presetClass="entr" presetSubtype="0" fill="hold" nodeType="withEffect">
                                  <p:stCondLst>
                                    <p:cond delay="0"/>
                                  </p:stCondLst>
                                  <p:childTnLst>
                                    <p:set>
                                      <p:cBhvr>
                                        <p:cTn id="156" dur="1" fill="hold">
                                          <p:stCondLst>
                                            <p:cond delay="0"/>
                                          </p:stCondLst>
                                        </p:cTn>
                                        <p:tgtEl>
                                          <p:spTgt spid="1316"/>
                                        </p:tgtEl>
                                        <p:attrNameLst>
                                          <p:attrName>style.visibility</p:attrName>
                                        </p:attrNameLst>
                                      </p:cBhvr>
                                      <p:to>
                                        <p:strVal val="visible"/>
                                      </p:to>
                                    </p:set>
                                    <p:animEffect transition="in" filter="fade">
                                      <p:cBhvr>
                                        <p:cTn id="157" dur="500"/>
                                        <p:tgtEl>
                                          <p:spTgt spid="1316"/>
                                        </p:tgtEl>
                                      </p:cBhvr>
                                    </p:animEffect>
                                  </p:childTnLst>
                                </p:cTn>
                              </p:par>
                              <p:par>
                                <p:cTn id="158" presetID="10" presetClass="entr" presetSubtype="0" fill="hold" nodeType="withEffect">
                                  <p:stCondLst>
                                    <p:cond delay="0"/>
                                  </p:stCondLst>
                                  <p:childTnLst>
                                    <p:set>
                                      <p:cBhvr>
                                        <p:cTn id="159" dur="1" fill="hold">
                                          <p:stCondLst>
                                            <p:cond delay="0"/>
                                          </p:stCondLst>
                                        </p:cTn>
                                        <p:tgtEl>
                                          <p:spTgt spid="1318"/>
                                        </p:tgtEl>
                                        <p:attrNameLst>
                                          <p:attrName>style.visibility</p:attrName>
                                        </p:attrNameLst>
                                      </p:cBhvr>
                                      <p:to>
                                        <p:strVal val="visible"/>
                                      </p:to>
                                    </p:set>
                                    <p:animEffect transition="in" filter="fade">
                                      <p:cBhvr>
                                        <p:cTn id="160" dur="500"/>
                                        <p:tgtEl>
                                          <p:spTgt spid="1318"/>
                                        </p:tgtEl>
                                      </p:cBhvr>
                                    </p:animEffect>
                                  </p:childTnLst>
                                </p:cTn>
                              </p:par>
                              <p:par>
                                <p:cTn id="161" presetID="10" presetClass="entr" presetSubtype="0" fill="hold" nodeType="withEffect">
                                  <p:stCondLst>
                                    <p:cond delay="0"/>
                                  </p:stCondLst>
                                  <p:childTnLst>
                                    <p:set>
                                      <p:cBhvr>
                                        <p:cTn id="162" dur="1" fill="hold">
                                          <p:stCondLst>
                                            <p:cond delay="0"/>
                                          </p:stCondLst>
                                        </p:cTn>
                                        <p:tgtEl>
                                          <p:spTgt spid="1320"/>
                                        </p:tgtEl>
                                        <p:attrNameLst>
                                          <p:attrName>style.visibility</p:attrName>
                                        </p:attrNameLst>
                                      </p:cBhvr>
                                      <p:to>
                                        <p:strVal val="visible"/>
                                      </p:to>
                                    </p:set>
                                    <p:animEffect transition="in" filter="fade">
                                      <p:cBhvr>
                                        <p:cTn id="163" dur="500"/>
                                        <p:tgtEl>
                                          <p:spTgt spid="1320"/>
                                        </p:tgtEl>
                                      </p:cBhvr>
                                    </p:animEffect>
                                  </p:childTnLst>
                                </p:cTn>
                              </p:par>
                              <p:par>
                                <p:cTn id="164" presetID="10" presetClass="entr" presetSubtype="0" fill="hold" nodeType="withEffect">
                                  <p:stCondLst>
                                    <p:cond delay="0"/>
                                  </p:stCondLst>
                                  <p:childTnLst>
                                    <p:set>
                                      <p:cBhvr>
                                        <p:cTn id="165" dur="1" fill="hold">
                                          <p:stCondLst>
                                            <p:cond delay="0"/>
                                          </p:stCondLst>
                                        </p:cTn>
                                        <p:tgtEl>
                                          <p:spTgt spid="1322"/>
                                        </p:tgtEl>
                                        <p:attrNameLst>
                                          <p:attrName>style.visibility</p:attrName>
                                        </p:attrNameLst>
                                      </p:cBhvr>
                                      <p:to>
                                        <p:strVal val="visible"/>
                                      </p:to>
                                    </p:set>
                                    <p:animEffect transition="in" filter="fade">
                                      <p:cBhvr>
                                        <p:cTn id="166" dur="500"/>
                                        <p:tgtEl>
                                          <p:spTgt spid="1322"/>
                                        </p:tgtEl>
                                      </p:cBhvr>
                                    </p:animEffect>
                                  </p:childTnLst>
                                </p:cTn>
                              </p:par>
                              <p:par>
                                <p:cTn id="167" presetID="10" presetClass="entr" presetSubtype="0" fill="hold" nodeType="withEffect">
                                  <p:stCondLst>
                                    <p:cond delay="0"/>
                                  </p:stCondLst>
                                  <p:childTnLst>
                                    <p:set>
                                      <p:cBhvr>
                                        <p:cTn id="168" dur="1" fill="hold">
                                          <p:stCondLst>
                                            <p:cond delay="0"/>
                                          </p:stCondLst>
                                        </p:cTn>
                                        <p:tgtEl>
                                          <p:spTgt spid="1324"/>
                                        </p:tgtEl>
                                        <p:attrNameLst>
                                          <p:attrName>style.visibility</p:attrName>
                                        </p:attrNameLst>
                                      </p:cBhvr>
                                      <p:to>
                                        <p:strVal val="visible"/>
                                      </p:to>
                                    </p:set>
                                    <p:animEffect transition="in" filter="fade">
                                      <p:cBhvr>
                                        <p:cTn id="169" dur="500"/>
                                        <p:tgtEl>
                                          <p:spTgt spid="1324"/>
                                        </p:tgtEl>
                                      </p:cBhvr>
                                    </p:animEffect>
                                  </p:childTnLst>
                                </p:cTn>
                              </p:par>
                              <p:par>
                                <p:cTn id="170" presetID="10" presetClass="entr" presetSubtype="0" fill="hold" nodeType="withEffect">
                                  <p:stCondLst>
                                    <p:cond delay="0"/>
                                  </p:stCondLst>
                                  <p:childTnLst>
                                    <p:set>
                                      <p:cBhvr>
                                        <p:cTn id="171" dur="1" fill="hold">
                                          <p:stCondLst>
                                            <p:cond delay="0"/>
                                          </p:stCondLst>
                                        </p:cTn>
                                        <p:tgtEl>
                                          <p:spTgt spid="1326"/>
                                        </p:tgtEl>
                                        <p:attrNameLst>
                                          <p:attrName>style.visibility</p:attrName>
                                        </p:attrNameLst>
                                      </p:cBhvr>
                                      <p:to>
                                        <p:strVal val="visible"/>
                                      </p:to>
                                    </p:set>
                                    <p:animEffect transition="in" filter="fade">
                                      <p:cBhvr>
                                        <p:cTn id="172" dur="500"/>
                                        <p:tgtEl>
                                          <p:spTgt spid="1326"/>
                                        </p:tgtEl>
                                      </p:cBhvr>
                                    </p:animEffect>
                                  </p:childTnLst>
                                </p:cTn>
                              </p:par>
                              <p:par>
                                <p:cTn id="173" presetID="10" presetClass="entr" presetSubtype="0" fill="hold" nodeType="withEffect">
                                  <p:stCondLst>
                                    <p:cond delay="0"/>
                                  </p:stCondLst>
                                  <p:childTnLst>
                                    <p:set>
                                      <p:cBhvr>
                                        <p:cTn id="174" dur="1" fill="hold">
                                          <p:stCondLst>
                                            <p:cond delay="0"/>
                                          </p:stCondLst>
                                        </p:cTn>
                                        <p:tgtEl>
                                          <p:spTgt spid="1329"/>
                                        </p:tgtEl>
                                        <p:attrNameLst>
                                          <p:attrName>style.visibility</p:attrName>
                                        </p:attrNameLst>
                                      </p:cBhvr>
                                      <p:to>
                                        <p:strVal val="visible"/>
                                      </p:to>
                                    </p:set>
                                    <p:animEffect transition="in" filter="fade">
                                      <p:cBhvr>
                                        <p:cTn id="175" dur="500"/>
                                        <p:tgtEl>
                                          <p:spTgt spid="1329"/>
                                        </p:tgtEl>
                                      </p:cBhvr>
                                    </p:animEffect>
                                  </p:childTnLst>
                                </p:cTn>
                              </p:par>
                              <p:par>
                                <p:cTn id="176" presetID="10" presetClass="entr" presetSubtype="0" fill="hold" nodeType="withEffect">
                                  <p:stCondLst>
                                    <p:cond delay="0"/>
                                  </p:stCondLst>
                                  <p:childTnLst>
                                    <p:set>
                                      <p:cBhvr>
                                        <p:cTn id="177" dur="1" fill="hold">
                                          <p:stCondLst>
                                            <p:cond delay="0"/>
                                          </p:stCondLst>
                                        </p:cTn>
                                        <p:tgtEl>
                                          <p:spTgt spid="1331"/>
                                        </p:tgtEl>
                                        <p:attrNameLst>
                                          <p:attrName>style.visibility</p:attrName>
                                        </p:attrNameLst>
                                      </p:cBhvr>
                                      <p:to>
                                        <p:strVal val="visible"/>
                                      </p:to>
                                    </p:set>
                                    <p:animEffect transition="in" filter="fade">
                                      <p:cBhvr>
                                        <p:cTn id="178" dur="500"/>
                                        <p:tgtEl>
                                          <p:spTgt spid="1331"/>
                                        </p:tgtEl>
                                      </p:cBhvr>
                                    </p:animEffect>
                                  </p:childTnLst>
                                </p:cTn>
                              </p:par>
                              <p:par>
                                <p:cTn id="179" presetID="10" presetClass="entr" presetSubtype="0" fill="hold" nodeType="withEffect">
                                  <p:stCondLst>
                                    <p:cond delay="0"/>
                                  </p:stCondLst>
                                  <p:childTnLst>
                                    <p:set>
                                      <p:cBhvr>
                                        <p:cTn id="180" dur="1" fill="hold">
                                          <p:stCondLst>
                                            <p:cond delay="0"/>
                                          </p:stCondLst>
                                        </p:cTn>
                                        <p:tgtEl>
                                          <p:spTgt spid="1333"/>
                                        </p:tgtEl>
                                        <p:attrNameLst>
                                          <p:attrName>style.visibility</p:attrName>
                                        </p:attrNameLst>
                                      </p:cBhvr>
                                      <p:to>
                                        <p:strVal val="visible"/>
                                      </p:to>
                                    </p:set>
                                    <p:animEffect transition="in" filter="fade">
                                      <p:cBhvr>
                                        <p:cTn id="181" dur="500"/>
                                        <p:tgtEl>
                                          <p:spTgt spid="1333"/>
                                        </p:tgtEl>
                                      </p:cBhvr>
                                    </p:animEffect>
                                  </p:childTnLst>
                                </p:cTn>
                              </p:par>
                              <p:par>
                                <p:cTn id="182" presetID="10" presetClass="entr" presetSubtype="0" fill="hold" nodeType="withEffect">
                                  <p:stCondLst>
                                    <p:cond delay="0"/>
                                  </p:stCondLst>
                                  <p:childTnLst>
                                    <p:set>
                                      <p:cBhvr>
                                        <p:cTn id="183" dur="1" fill="hold">
                                          <p:stCondLst>
                                            <p:cond delay="0"/>
                                          </p:stCondLst>
                                        </p:cTn>
                                        <p:tgtEl>
                                          <p:spTgt spid="1335"/>
                                        </p:tgtEl>
                                        <p:attrNameLst>
                                          <p:attrName>style.visibility</p:attrName>
                                        </p:attrNameLst>
                                      </p:cBhvr>
                                      <p:to>
                                        <p:strVal val="visible"/>
                                      </p:to>
                                    </p:set>
                                    <p:animEffect transition="in" filter="fade">
                                      <p:cBhvr>
                                        <p:cTn id="184" dur="500"/>
                                        <p:tgtEl>
                                          <p:spTgt spid="1335"/>
                                        </p:tgtEl>
                                      </p:cBhvr>
                                    </p:animEffect>
                                  </p:childTnLst>
                                </p:cTn>
                              </p:par>
                              <p:par>
                                <p:cTn id="185" presetID="10" presetClass="entr" presetSubtype="0" fill="hold" nodeType="withEffect">
                                  <p:stCondLst>
                                    <p:cond delay="0"/>
                                  </p:stCondLst>
                                  <p:childTnLst>
                                    <p:set>
                                      <p:cBhvr>
                                        <p:cTn id="186" dur="1" fill="hold">
                                          <p:stCondLst>
                                            <p:cond delay="0"/>
                                          </p:stCondLst>
                                        </p:cTn>
                                        <p:tgtEl>
                                          <p:spTgt spid="1337"/>
                                        </p:tgtEl>
                                        <p:attrNameLst>
                                          <p:attrName>style.visibility</p:attrName>
                                        </p:attrNameLst>
                                      </p:cBhvr>
                                      <p:to>
                                        <p:strVal val="visible"/>
                                      </p:to>
                                    </p:set>
                                    <p:animEffect transition="in" filter="fade">
                                      <p:cBhvr>
                                        <p:cTn id="187" dur="500"/>
                                        <p:tgtEl>
                                          <p:spTgt spid="1337"/>
                                        </p:tgtEl>
                                      </p:cBhvr>
                                    </p:animEffect>
                                  </p:childTnLst>
                                </p:cTn>
                              </p:par>
                              <p:par>
                                <p:cTn id="188" presetID="10" presetClass="entr" presetSubtype="0" fill="hold" nodeType="withEffect">
                                  <p:stCondLst>
                                    <p:cond delay="0"/>
                                  </p:stCondLst>
                                  <p:childTnLst>
                                    <p:set>
                                      <p:cBhvr>
                                        <p:cTn id="189" dur="1" fill="hold">
                                          <p:stCondLst>
                                            <p:cond delay="0"/>
                                          </p:stCondLst>
                                        </p:cTn>
                                        <p:tgtEl>
                                          <p:spTgt spid="1339"/>
                                        </p:tgtEl>
                                        <p:attrNameLst>
                                          <p:attrName>style.visibility</p:attrName>
                                        </p:attrNameLst>
                                      </p:cBhvr>
                                      <p:to>
                                        <p:strVal val="visible"/>
                                      </p:to>
                                    </p:set>
                                    <p:animEffect transition="in" filter="fade">
                                      <p:cBhvr>
                                        <p:cTn id="190" dur="500"/>
                                        <p:tgtEl>
                                          <p:spTgt spid="1339"/>
                                        </p:tgtEl>
                                      </p:cBhvr>
                                    </p:animEffect>
                                  </p:childTnLst>
                                </p:cTn>
                              </p:par>
                              <p:par>
                                <p:cTn id="191" presetID="10" presetClass="entr" presetSubtype="0" fill="hold" nodeType="withEffect">
                                  <p:stCondLst>
                                    <p:cond delay="0"/>
                                  </p:stCondLst>
                                  <p:childTnLst>
                                    <p:set>
                                      <p:cBhvr>
                                        <p:cTn id="192" dur="1" fill="hold">
                                          <p:stCondLst>
                                            <p:cond delay="0"/>
                                          </p:stCondLst>
                                        </p:cTn>
                                        <p:tgtEl>
                                          <p:spTgt spid="1342"/>
                                        </p:tgtEl>
                                        <p:attrNameLst>
                                          <p:attrName>style.visibility</p:attrName>
                                        </p:attrNameLst>
                                      </p:cBhvr>
                                      <p:to>
                                        <p:strVal val="visible"/>
                                      </p:to>
                                    </p:set>
                                    <p:animEffect transition="in" filter="fade">
                                      <p:cBhvr>
                                        <p:cTn id="193" dur="500"/>
                                        <p:tgtEl>
                                          <p:spTgt spid="1342"/>
                                        </p:tgtEl>
                                      </p:cBhvr>
                                    </p:animEffect>
                                  </p:childTnLst>
                                </p:cTn>
                              </p:par>
                              <p:par>
                                <p:cTn id="194" presetID="10" presetClass="entr" presetSubtype="0" fill="hold" nodeType="withEffect">
                                  <p:stCondLst>
                                    <p:cond delay="0"/>
                                  </p:stCondLst>
                                  <p:childTnLst>
                                    <p:set>
                                      <p:cBhvr>
                                        <p:cTn id="195" dur="1" fill="hold">
                                          <p:stCondLst>
                                            <p:cond delay="0"/>
                                          </p:stCondLst>
                                        </p:cTn>
                                        <p:tgtEl>
                                          <p:spTgt spid="1344"/>
                                        </p:tgtEl>
                                        <p:attrNameLst>
                                          <p:attrName>style.visibility</p:attrName>
                                        </p:attrNameLst>
                                      </p:cBhvr>
                                      <p:to>
                                        <p:strVal val="visible"/>
                                      </p:to>
                                    </p:set>
                                    <p:animEffect transition="in" filter="fade">
                                      <p:cBhvr>
                                        <p:cTn id="196" dur="500"/>
                                        <p:tgtEl>
                                          <p:spTgt spid="1344"/>
                                        </p:tgtEl>
                                      </p:cBhvr>
                                    </p:animEffect>
                                  </p:childTnLst>
                                </p:cTn>
                              </p:par>
                              <p:par>
                                <p:cTn id="197" presetID="10" presetClass="entr" presetSubtype="0" fill="hold" nodeType="withEffect">
                                  <p:stCondLst>
                                    <p:cond delay="0"/>
                                  </p:stCondLst>
                                  <p:childTnLst>
                                    <p:set>
                                      <p:cBhvr>
                                        <p:cTn id="198" dur="1" fill="hold">
                                          <p:stCondLst>
                                            <p:cond delay="0"/>
                                          </p:stCondLst>
                                        </p:cTn>
                                        <p:tgtEl>
                                          <p:spTgt spid="1346"/>
                                        </p:tgtEl>
                                        <p:attrNameLst>
                                          <p:attrName>style.visibility</p:attrName>
                                        </p:attrNameLst>
                                      </p:cBhvr>
                                      <p:to>
                                        <p:strVal val="visible"/>
                                      </p:to>
                                    </p:set>
                                    <p:animEffect transition="in" filter="fade">
                                      <p:cBhvr>
                                        <p:cTn id="199" dur="500"/>
                                        <p:tgtEl>
                                          <p:spTgt spid="1346"/>
                                        </p:tgtEl>
                                      </p:cBhvr>
                                    </p:animEffect>
                                  </p:childTnLst>
                                </p:cTn>
                              </p:par>
                              <p:par>
                                <p:cTn id="200" presetID="10" presetClass="entr" presetSubtype="0" fill="hold" nodeType="withEffect">
                                  <p:stCondLst>
                                    <p:cond delay="0"/>
                                  </p:stCondLst>
                                  <p:childTnLst>
                                    <p:set>
                                      <p:cBhvr>
                                        <p:cTn id="201" dur="1" fill="hold">
                                          <p:stCondLst>
                                            <p:cond delay="0"/>
                                          </p:stCondLst>
                                        </p:cTn>
                                        <p:tgtEl>
                                          <p:spTgt spid="1348"/>
                                        </p:tgtEl>
                                        <p:attrNameLst>
                                          <p:attrName>style.visibility</p:attrName>
                                        </p:attrNameLst>
                                      </p:cBhvr>
                                      <p:to>
                                        <p:strVal val="visible"/>
                                      </p:to>
                                    </p:set>
                                    <p:animEffect transition="in" filter="fade">
                                      <p:cBhvr>
                                        <p:cTn id="202" dur="500"/>
                                        <p:tgtEl>
                                          <p:spTgt spid="1348"/>
                                        </p:tgtEl>
                                      </p:cBhvr>
                                    </p:animEffect>
                                  </p:childTnLst>
                                </p:cTn>
                              </p:par>
                              <p:par>
                                <p:cTn id="203" presetID="10" presetClass="entr" presetSubtype="0" fill="hold" nodeType="withEffect">
                                  <p:stCondLst>
                                    <p:cond delay="0"/>
                                  </p:stCondLst>
                                  <p:childTnLst>
                                    <p:set>
                                      <p:cBhvr>
                                        <p:cTn id="204" dur="1" fill="hold">
                                          <p:stCondLst>
                                            <p:cond delay="0"/>
                                          </p:stCondLst>
                                        </p:cTn>
                                        <p:tgtEl>
                                          <p:spTgt spid="1350"/>
                                        </p:tgtEl>
                                        <p:attrNameLst>
                                          <p:attrName>style.visibility</p:attrName>
                                        </p:attrNameLst>
                                      </p:cBhvr>
                                      <p:to>
                                        <p:strVal val="visible"/>
                                      </p:to>
                                    </p:set>
                                    <p:animEffect transition="in" filter="fade">
                                      <p:cBhvr>
                                        <p:cTn id="205" dur="500"/>
                                        <p:tgtEl>
                                          <p:spTgt spid="1350"/>
                                        </p:tgtEl>
                                      </p:cBhvr>
                                    </p:animEffect>
                                  </p:childTnLst>
                                </p:cTn>
                              </p:par>
                              <p:par>
                                <p:cTn id="206" presetID="10" presetClass="entr" presetSubtype="0" fill="hold" nodeType="withEffect">
                                  <p:stCondLst>
                                    <p:cond delay="0"/>
                                  </p:stCondLst>
                                  <p:childTnLst>
                                    <p:set>
                                      <p:cBhvr>
                                        <p:cTn id="207" dur="1" fill="hold">
                                          <p:stCondLst>
                                            <p:cond delay="0"/>
                                          </p:stCondLst>
                                        </p:cTn>
                                        <p:tgtEl>
                                          <p:spTgt spid="1352"/>
                                        </p:tgtEl>
                                        <p:attrNameLst>
                                          <p:attrName>style.visibility</p:attrName>
                                        </p:attrNameLst>
                                      </p:cBhvr>
                                      <p:to>
                                        <p:strVal val="visible"/>
                                      </p:to>
                                    </p:set>
                                    <p:animEffect transition="in" filter="fade">
                                      <p:cBhvr>
                                        <p:cTn id="208" dur="500"/>
                                        <p:tgtEl>
                                          <p:spTgt spid="1352"/>
                                        </p:tgtEl>
                                      </p:cBhvr>
                                    </p:animEffect>
                                  </p:childTnLst>
                                </p:cTn>
                              </p:par>
                              <p:par>
                                <p:cTn id="209" presetID="10" presetClass="entr" presetSubtype="0" fill="hold" nodeType="withEffect">
                                  <p:stCondLst>
                                    <p:cond delay="0"/>
                                  </p:stCondLst>
                                  <p:childTnLst>
                                    <p:set>
                                      <p:cBhvr>
                                        <p:cTn id="210" dur="1" fill="hold">
                                          <p:stCondLst>
                                            <p:cond delay="0"/>
                                          </p:stCondLst>
                                        </p:cTn>
                                        <p:tgtEl>
                                          <p:spTgt spid="1354"/>
                                        </p:tgtEl>
                                        <p:attrNameLst>
                                          <p:attrName>style.visibility</p:attrName>
                                        </p:attrNameLst>
                                      </p:cBhvr>
                                      <p:to>
                                        <p:strVal val="visible"/>
                                      </p:to>
                                    </p:set>
                                    <p:animEffect transition="in" filter="fade">
                                      <p:cBhvr>
                                        <p:cTn id="211" dur="500"/>
                                        <p:tgtEl>
                                          <p:spTgt spid="1354"/>
                                        </p:tgtEl>
                                      </p:cBhvr>
                                    </p:animEffect>
                                  </p:childTnLst>
                                </p:cTn>
                              </p:par>
                              <p:par>
                                <p:cTn id="212" presetID="10" presetClass="entr" presetSubtype="0" fill="hold" nodeType="withEffect">
                                  <p:stCondLst>
                                    <p:cond delay="0"/>
                                  </p:stCondLst>
                                  <p:childTnLst>
                                    <p:set>
                                      <p:cBhvr>
                                        <p:cTn id="213" dur="1" fill="hold">
                                          <p:stCondLst>
                                            <p:cond delay="0"/>
                                          </p:stCondLst>
                                        </p:cTn>
                                        <p:tgtEl>
                                          <p:spTgt spid="1356"/>
                                        </p:tgtEl>
                                        <p:attrNameLst>
                                          <p:attrName>style.visibility</p:attrName>
                                        </p:attrNameLst>
                                      </p:cBhvr>
                                      <p:to>
                                        <p:strVal val="visible"/>
                                      </p:to>
                                    </p:set>
                                    <p:animEffect transition="in" filter="fade">
                                      <p:cBhvr>
                                        <p:cTn id="214" dur="500"/>
                                        <p:tgtEl>
                                          <p:spTgt spid="1356"/>
                                        </p:tgtEl>
                                      </p:cBhvr>
                                    </p:animEffect>
                                  </p:childTnLst>
                                </p:cTn>
                              </p:par>
                              <p:par>
                                <p:cTn id="215" presetID="10" presetClass="entr" presetSubtype="0" fill="hold" nodeType="withEffect">
                                  <p:stCondLst>
                                    <p:cond delay="0"/>
                                  </p:stCondLst>
                                  <p:childTnLst>
                                    <p:set>
                                      <p:cBhvr>
                                        <p:cTn id="216" dur="1" fill="hold">
                                          <p:stCondLst>
                                            <p:cond delay="0"/>
                                          </p:stCondLst>
                                        </p:cTn>
                                        <p:tgtEl>
                                          <p:spTgt spid="1358"/>
                                        </p:tgtEl>
                                        <p:attrNameLst>
                                          <p:attrName>style.visibility</p:attrName>
                                        </p:attrNameLst>
                                      </p:cBhvr>
                                      <p:to>
                                        <p:strVal val="visible"/>
                                      </p:to>
                                    </p:set>
                                    <p:animEffect transition="in" filter="fade">
                                      <p:cBhvr>
                                        <p:cTn id="217" dur="500"/>
                                        <p:tgtEl>
                                          <p:spTgt spid="1358"/>
                                        </p:tgtEl>
                                      </p:cBhvr>
                                    </p:animEffect>
                                  </p:childTnLst>
                                </p:cTn>
                              </p:par>
                              <p:par>
                                <p:cTn id="218" presetID="10" presetClass="entr" presetSubtype="0" fill="hold" nodeType="withEffect">
                                  <p:stCondLst>
                                    <p:cond delay="0"/>
                                  </p:stCondLst>
                                  <p:childTnLst>
                                    <p:set>
                                      <p:cBhvr>
                                        <p:cTn id="219" dur="1" fill="hold">
                                          <p:stCondLst>
                                            <p:cond delay="0"/>
                                          </p:stCondLst>
                                        </p:cTn>
                                        <p:tgtEl>
                                          <p:spTgt spid="1360"/>
                                        </p:tgtEl>
                                        <p:attrNameLst>
                                          <p:attrName>style.visibility</p:attrName>
                                        </p:attrNameLst>
                                      </p:cBhvr>
                                      <p:to>
                                        <p:strVal val="visible"/>
                                      </p:to>
                                    </p:set>
                                    <p:animEffect transition="in" filter="fade">
                                      <p:cBhvr>
                                        <p:cTn id="220" dur="500"/>
                                        <p:tgtEl>
                                          <p:spTgt spid="1360"/>
                                        </p:tgtEl>
                                      </p:cBhvr>
                                    </p:animEffect>
                                  </p:childTnLst>
                                </p:cTn>
                              </p:par>
                              <p:par>
                                <p:cTn id="221" presetID="10" presetClass="entr" presetSubtype="0" fill="hold" nodeType="withEffect">
                                  <p:stCondLst>
                                    <p:cond delay="0"/>
                                  </p:stCondLst>
                                  <p:childTnLst>
                                    <p:set>
                                      <p:cBhvr>
                                        <p:cTn id="222" dur="1" fill="hold">
                                          <p:stCondLst>
                                            <p:cond delay="0"/>
                                          </p:stCondLst>
                                        </p:cTn>
                                        <p:tgtEl>
                                          <p:spTgt spid="1364"/>
                                        </p:tgtEl>
                                        <p:attrNameLst>
                                          <p:attrName>style.visibility</p:attrName>
                                        </p:attrNameLst>
                                      </p:cBhvr>
                                      <p:to>
                                        <p:strVal val="visible"/>
                                      </p:to>
                                    </p:set>
                                    <p:animEffect transition="in" filter="fade">
                                      <p:cBhvr>
                                        <p:cTn id="223" dur="500"/>
                                        <p:tgtEl>
                                          <p:spTgt spid="1364"/>
                                        </p:tgtEl>
                                      </p:cBhvr>
                                    </p:animEffect>
                                  </p:childTnLst>
                                </p:cTn>
                              </p:par>
                              <p:par>
                                <p:cTn id="224" presetID="10" presetClass="entr" presetSubtype="0" fill="hold" nodeType="withEffect">
                                  <p:stCondLst>
                                    <p:cond delay="0"/>
                                  </p:stCondLst>
                                  <p:childTnLst>
                                    <p:set>
                                      <p:cBhvr>
                                        <p:cTn id="225" dur="1" fill="hold">
                                          <p:stCondLst>
                                            <p:cond delay="0"/>
                                          </p:stCondLst>
                                        </p:cTn>
                                        <p:tgtEl>
                                          <p:spTgt spid="1366"/>
                                        </p:tgtEl>
                                        <p:attrNameLst>
                                          <p:attrName>style.visibility</p:attrName>
                                        </p:attrNameLst>
                                      </p:cBhvr>
                                      <p:to>
                                        <p:strVal val="visible"/>
                                      </p:to>
                                    </p:set>
                                    <p:animEffect transition="in" filter="fade">
                                      <p:cBhvr>
                                        <p:cTn id="226" dur="500"/>
                                        <p:tgtEl>
                                          <p:spTgt spid="1366"/>
                                        </p:tgtEl>
                                      </p:cBhvr>
                                    </p:animEffect>
                                  </p:childTnLst>
                                </p:cTn>
                              </p:par>
                              <p:par>
                                <p:cTn id="227" presetID="10" presetClass="entr" presetSubtype="0" fill="hold" nodeType="withEffect">
                                  <p:stCondLst>
                                    <p:cond delay="0"/>
                                  </p:stCondLst>
                                  <p:childTnLst>
                                    <p:set>
                                      <p:cBhvr>
                                        <p:cTn id="228" dur="1" fill="hold">
                                          <p:stCondLst>
                                            <p:cond delay="0"/>
                                          </p:stCondLst>
                                        </p:cTn>
                                        <p:tgtEl>
                                          <p:spTgt spid="1368"/>
                                        </p:tgtEl>
                                        <p:attrNameLst>
                                          <p:attrName>style.visibility</p:attrName>
                                        </p:attrNameLst>
                                      </p:cBhvr>
                                      <p:to>
                                        <p:strVal val="visible"/>
                                      </p:to>
                                    </p:set>
                                    <p:animEffect transition="in" filter="fade">
                                      <p:cBhvr>
                                        <p:cTn id="229" dur="500"/>
                                        <p:tgtEl>
                                          <p:spTgt spid="1368"/>
                                        </p:tgtEl>
                                      </p:cBhvr>
                                    </p:animEffect>
                                  </p:childTnLst>
                                </p:cTn>
                              </p:par>
                              <p:par>
                                <p:cTn id="230" presetID="10" presetClass="entr" presetSubtype="0" fill="hold" nodeType="withEffect">
                                  <p:stCondLst>
                                    <p:cond delay="0"/>
                                  </p:stCondLst>
                                  <p:childTnLst>
                                    <p:set>
                                      <p:cBhvr>
                                        <p:cTn id="231" dur="1" fill="hold">
                                          <p:stCondLst>
                                            <p:cond delay="0"/>
                                          </p:stCondLst>
                                        </p:cTn>
                                        <p:tgtEl>
                                          <p:spTgt spid="1370"/>
                                        </p:tgtEl>
                                        <p:attrNameLst>
                                          <p:attrName>style.visibility</p:attrName>
                                        </p:attrNameLst>
                                      </p:cBhvr>
                                      <p:to>
                                        <p:strVal val="visible"/>
                                      </p:to>
                                    </p:set>
                                    <p:animEffect transition="in" filter="fade">
                                      <p:cBhvr>
                                        <p:cTn id="232" dur="500"/>
                                        <p:tgtEl>
                                          <p:spTgt spid="1370"/>
                                        </p:tgtEl>
                                      </p:cBhvr>
                                    </p:animEffect>
                                  </p:childTnLst>
                                </p:cTn>
                              </p:par>
                              <p:par>
                                <p:cTn id="233" presetID="10" presetClass="entr" presetSubtype="0" fill="hold" nodeType="withEffect">
                                  <p:stCondLst>
                                    <p:cond delay="0"/>
                                  </p:stCondLst>
                                  <p:childTnLst>
                                    <p:set>
                                      <p:cBhvr>
                                        <p:cTn id="234" dur="1" fill="hold">
                                          <p:stCondLst>
                                            <p:cond delay="0"/>
                                          </p:stCondLst>
                                        </p:cTn>
                                        <p:tgtEl>
                                          <p:spTgt spid="1372"/>
                                        </p:tgtEl>
                                        <p:attrNameLst>
                                          <p:attrName>style.visibility</p:attrName>
                                        </p:attrNameLst>
                                      </p:cBhvr>
                                      <p:to>
                                        <p:strVal val="visible"/>
                                      </p:to>
                                    </p:set>
                                    <p:animEffect transition="in" filter="fade">
                                      <p:cBhvr>
                                        <p:cTn id="235" dur="500"/>
                                        <p:tgtEl>
                                          <p:spTgt spid="1372"/>
                                        </p:tgtEl>
                                      </p:cBhvr>
                                    </p:animEffect>
                                  </p:childTnLst>
                                </p:cTn>
                              </p:par>
                              <p:par>
                                <p:cTn id="236" presetID="10" presetClass="entr" presetSubtype="0" fill="hold" nodeType="withEffect">
                                  <p:stCondLst>
                                    <p:cond delay="0"/>
                                  </p:stCondLst>
                                  <p:childTnLst>
                                    <p:set>
                                      <p:cBhvr>
                                        <p:cTn id="237" dur="1" fill="hold">
                                          <p:stCondLst>
                                            <p:cond delay="0"/>
                                          </p:stCondLst>
                                        </p:cTn>
                                        <p:tgtEl>
                                          <p:spTgt spid="1374"/>
                                        </p:tgtEl>
                                        <p:attrNameLst>
                                          <p:attrName>style.visibility</p:attrName>
                                        </p:attrNameLst>
                                      </p:cBhvr>
                                      <p:to>
                                        <p:strVal val="visible"/>
                                      </p:to>
                                    </p:set>
                                    <p:animEffect transition="in" filter="fade">
                                      <p:cBhvr>
                                        <p:cTn id="238" dur="500"/>
                                        <p:tgtEl>
                                          <p:spTgt spid="1374"/>
                                        </p:tgtEl>
                                      </p:cBhvr>
                                    </p:animEffect>
                                  </p:childTnLst>
                                </p:cTn>
                              </p:par>
                              <p:par>
                                <p:cTn id="239" presetID="10" presetClass="entr" presetSubtype="0" fill="hold" nodeType="withEffect">
                                  <p:stCondLst>
                                    <p:cond delay="0"/>
                                  </p:stCondLst>
                                  <p:childTnLst>
                                    <p:set>
                                      <p:cBhvr>
                                        <p:cTn id="240" dur="1" fill="hold">
                                          <p:stCondLst>
                                            <p:cond delay="0"/>
                                          </p:stCondLst>
                                        </p:cTn>
                                        <p:tgtEl>
                                          <p:spTgt spid="1376"/>
                                        </p:tgtEl>
                                        <p:attrNameLst>
                                          <p:attrName>style.visibility</p:attrName>
                                        </p:attrNameLst>
                                      </p:cBhvr>
                                      <p:to>
                                        <p:strVal val="visible"/>
                                      </p:to>
                                    </p:set>
                                    <p:animEffect transition="in" filter="fade">
                                      <p:cBhvr>
                                        <p:cTn id="241" dur="500"/>
                                        <p:tgtEl>
                                          <p:spTgt spid="1376"/>
                                        </p:tgtEl>
                                      </p:cBhvr>
                                    </p:animEffect>
                                  </p:childTnLst>
                                </p:cTn>
                              </p:par>
                              <p:par>
                                <p:cTn id="242" presetID="10" presetClass="entr" presetSubtype="0" fill="hold" nodeType="withEffect">
                                  <p:stCondLst>
                                    <p:cond delay="0"/>
                                  </p:stCondLst>
                                  <p:childTnLst>
                                    <p:set>
                                      <p:cBhvr>
                                        <p:cTn id="243" dur="1" fill="hold">
                                          <p:stCondLst>
                                            <p:cond delay="0"/>
                                          </p:stCondLst>
                                        </p:cTn>
                                        <p:tgtEl>
                                          <p:spTgt spid="1378"/>
                                        </p:tgtEl>
                                        <p:attrNameLst>
                                          <p:attrName>style.visibility</p:attrName>
                                        </p:attrNameLst>
                                      </p:cBhvr>
                                      <p:to>
                                        <p:strVal val="visible"/>
                                      </p:to>
                                    </p:set>
                                    <p:animEffect transition="in" filter="fade">
                                      <p:cBhvr>
                                        <p:cTn id="244" dur="500"/>
                                        <p:tgtEl>
                                          <p:spTgt spid="1378"/>
                                        </p:tgtEl>
                                      </p:cBhvr>
                                    </p:animEffect>
                                  </p:childTnLst>
                                </p:cTn>
                              </p:par>
                              <p:par>
                                <p:cTn id="245" presetID="10" presetClass="entr" presetSubtype="0" fill="hold" nodeType="withEffect">
                                  <p:stCondLst>
                                    <p:cond delay="0"/>
                                  </p:stCondLst>
                                  <p:childTnLst>
                                    <p:set>
                                      <p:cBhvr>
                                        <p:cTn id="246" dur="1" fill="hold">
                                          <p:stCondLst>
                                            <p:cond delay="0"/>
                                          </p:stCondLst>
                                        </p:cTn>
                                        <p:tgtEl>
                                          <p:spTgt spid="1380"/>
                                        </p:tgtEl>
                                        <p:attrNameLst>
                                          <p:attrName>style.visibility</p:attrName>
                                        </p:attrNameLst>
                                      </p:cBhvr>
                                      <p:to>
                                        <p:strVal val="visible"/>
                                      </p:to>
                                    </p:set>
                                    <p:animEffect transition="in" filter="fade">
                                      <p:cBhvr>
                                        <p:cTn id="247" dur="500"/>
                                        <p:tgtEl>
                                          <p:spTgt spid="1380"/>
                                        </p:tgtEl>
                                      </p:cBhvr>
                                    </p:animEffect>
                                  </p:childTnLst>
                                </p:cTn>
                              </p:par>
                              <p:par>
                                <p:cTn id="248" presetID="10" presetClass="entr" presetSubtype="0" fill="hold" nodeType="withEffect">
                                  <p:stCondLst>
                                    <p:cond delay="0"/>
                                  </p:stCondLst>
                                  <p:childTnLst>
                                    <p:set>
                                      <p:cBhvr>
                                        <p:cTn id="249" dur="1" fill="hold">
                                          <p:stCondLst>
                                            <p:cond delay="0"/>
                                          </p:stCondLst>
                                        </p:cTn>
                                        <p:tgtEl>
                                          <p:spTgt spid="1382"/>
                                        </p:tgtEl>
                                        <p:attrNameLst>
                                          <p:attrName>style.visibility</p:attrName>
                                        </p:attrNameLst>
                                      </p:cBhvr>
                                      <p:to>
                                        <p:strVal val="visible"/>
                                      </p:to>
                                    </p:set>
                                    <p:animEffect transition="in" filter="fade">
                                      <p:cBhvr>
                                        <p:cTn id="250" dur="500"/>
                                        <p:tgtEl>
                                          <p:spTgt spid="1382"/>
                                        </p:tgtEl>
                                      </p:cBhvr>
                                    </p:animEffect>
                                  </p:childTnLst>
                                </p:cTn>
                              </p:par>
                              <p:par>
                                <p:cTn id="251" presetID="10" presetClass="entr" presetSubtype="0" fill="hold" nodeType="withEffect">
                                  <p:stCondLst>
                                    <p:cond delay="0"/>
                                  </p:stCondLst>
                                  <p:childTnLst>
                                    <p:set>
                                      <p:cBhvr>
                                        <p:cTn id="252" dur="1" fill="hold">
                                          <p:stCondLst>
                                            <p:cond delay="0"/>
                                          </p:stCondLst>
                                        </p:cTn>
                                        <p:tgtEl>
                                          <p:spTgt spid="1384"/>
                                        </p:tgtEl>
                                        <p:attrNameLst>
                                          <p:attrName>style.visibility</p:attrName>
                                        </p:attrNameLst>
                                      </p:cBhvr>
                                      <p:to>
                                        <p:strVal val="visible"/>
                                      </p:to>
                                    </p:set>
                                    <p:animEffect transition="in" filter="fade">
                                      <p:cBhvr>
                                        <p:cTn id="253" dur="500"/>
                                        <p:tgtEl>
                                          <p:spTgt spid="1384"/>
                                        </p:tgtEl>
                                      </p:cBhvr>
                                    </p:animEffect>
                                  </p:childTnLst>
                                </p:cTn>
                              </p:par>
                              <p:par>
                                <p:cTn id="254" presetID="10" presetClass="entr" presetSubtype="0" fill="hold" nodeType="withEffect">
                                  <p:stCondLst>
                                    <p:cond delay="0"/>
                                  </p:stCondLst>
                                  <p:childTnLst>
                                    <p:set>
                                      <p:cBhvr>
                                        <p:cTn id="255" dur="1" fill="hold">
                                          <p:stCondLst>
                                            <p:cond delay="0"/>
                                          </p:stCondLst>
                                        </p:cTn>
                                        <p:tgtEl>
                                          <p:spTgt spid="1386"/>
                                        </p:tgtEl>
                                        <p:attrNameLst>
                                          <p:attrName>style.visibility</p:attrName>
                                        </p:attrNameLst>
                                      </p:cBhvr>
                                      <p:to>
                                        <p:strVal val="visible"/>
                                      </p:to>
                                    </p:set>
                                    <p:animEffect transition="in" filter="fade">
                                      <p:cBhvr>
                                        <p:cTn id="256" dur="500"/>
                                        <p:tgtEl>
                                          <p:spTgt spid="1386"/>
                                        </p:tgtEl>
                                      </p:cBhvr>
                                    </p:animEffect>
                                  </p:childTnLst>
                                </p:cTn>
                              </p:par>
                              <p:par>
                                <p:cTn id="257" presetID="10" presetClass="entr" presetSubtype="0" fill="hold" nodeType="withEffect">
                                  <p:stCondLst>
                                    <p:cond delay="0"/>
                                  </p:stCondLst>
                                  <p:childTnLst>
                                    <p:set>
                                      <p:cBhvr>
                                        <p:cTn id="258" dur="1" fill="hold">
                                          <p:stCondLst>
                                            <p:cond delay="0"/>
                                          </p:stCondLst>
                                        </p:cTn>
                                        <p:tgtEl>
                                          <p:spTgt spid="1388"/>
                                        </p:tgtEl>
                                        <p:attrNameLst>
                                          <p:attrName>style.visibility</p:attrName>
                                        </p:attrNameLst>
                                      </p:cBhvr>
                                      <p:to>
                                        <p:strVal val="visible"/>
                                      </p:to>
                                    </p:set>
                                    <p:animEffect transition="in" filter="fade">
                                      <p:cBhvr>
                                        <p:cTn id="259" dur="500"/>
                                        <p:tgtEl>
                                          <p:spTgt spid="1388"/>
                                        </p:tgtEl>
                                      </p:cBhvr>
                                    </p:animEffect>
                                  </p:childTnLst>
                                </p:cTn>
                              </p:par>
                            </p:childTnLst>
                          </p:cTn>
                        </p:par>
                      </p:childTnLst>
                    </p:cTn>
                  </p:par>
                  <p:par>
                    <p:cTn id="260" fill="hold">
                      <p:stCondLst>
                        <p:cond delay="indefinite"/>
                      </p:stCondLst>
                      <p:childTnLst>
                        <p:par>
                          <p:cTn id="261" fill="hold">
                            <p:stCondLst>
                              <p:cond delay="0"/>
                            </p:stCondLst>
                            <p:childTnLst>
                              <p:par>
                                <p:cTn id="262" presetID="10" presetClass="entr" presetSubtype="0" fill="hold" grpId="0" nodeType="clickEffect">
                                  <p:stCondLst>
                                    <p:cond delay="0"/>
                                  </p:stCondLst>
                                  <p:childTnLst>
                                    <p:set>
                                      <p:cBhvr>
                                        <p:cTn id="263" dur="1" fill="hold">
                                          <p:stCondLst>
                                            <p:cond delay="0"/>
                                          </p:stCondLst>
                                        </p:cTn>
                                        <p:tgtEl>
                                          <p:spTgt spid="2"/>
                                        </p:tgtEl>
                                        <p:attrNameLst>
                                          <p:attrName>style.visibility</p:attrName>
                                        </p:attrNameLst>
                                      </p:cBhvr>
                                      <p:to>
                                        <p:strVal val="visible"/>
                                      </p:to>
                                    </p:set>
                                    <p:animEffect transition="in" filter="fade">
                                      <p:cBhvr>
                                        <p:cTn id="264" dur="100"/>
                                        <p:tgtEl>
                                          <p:spTgt spid="2"/>
                                        </p:tgtEl>
                                      </p:cBhvr>
                                    </p:animEffect>
                                  </p:childTnLst>
                                </p:cTn>
                              </p:par>
                            </p:childTnLst>
                          </p:cTn>
                        </p:par>
                        <p:par>
                          <p:cTn id="265" fill="hold">
                            <p:stCondLst>
                              <p:cond delay="100"/>
                            </p:stCondLst>
                            <p:childTnLst>
                              <p:par>
                                <p:cTn id="266" presetID="10" presetClass="entr" presetSubtype="0" fill="hold" grpId="0" nodeType="afterEffect">
                                  <p:stCondLst>
                                    <p:cond delay="0"/>
                                  </p:stCondLst>
                                  <p:childTnLst>
                                    <p:set>
                                      <p:cBhvr>
                                        <p:cTn id="267" dur="1" fill="hold">
                                          <p:stCondLst>
                                            <p:cond delay="0"/>
                                          </p:stCondLst>
                                        </p:cTn>
                                        <p:tgtEl>
                                          <p:spTgt spid="89"/>
                                        </p:tgtEl>
                                        <p:attrNameLst>
                                          <p:attrName>style.visibility</p:attrName>
                                        </p:attrNameLst>
                                      </p:cBhvr>
                                      <p:to>
                                        <p:strVal val="visible"/>
                                      </p:to>
                                    </p:set>
                                    <p:animEffect transition="in" filter="fade">
                                      <p:cBhvr>
                                        <p:cTn id="268" dur="100"/>
                                        <p:tgtEl>
                                          <p:spTgt spid="89"/>
                                        </p:tgtEl>
                                      </p:cBhvr>
                                    </p:animEffect>
                                  </p:childTnLst>
                                </p:cTn>
                              </p:par>
                            </p:childTnLst>
                          </p:cTn>
                        </p:par>
                        <p:par>
                          <p:cTn id="269" fill="hold">
                            <p:stCondLst>
                              <p:cond delay="200"/>
                            </p:stCondLst>
                            <p:childTnLst>
                              <p:par>
                                <p:cTn id="270" presetID="10" presetClass="entr" presetSubtype="0" fill="hold" grpId="0" nodeType="afterEffect">
                                  <p:stCondLst>
                                    <p:cond delay="0"/>
                                  </p:stCondLst>
                                  <p:childTnLst>
                                    <p:set>
                                      <p:cBhvr>
                                        <p:cTn id="271" dur="1" fill="hold">
                                          <p:stCondLst>
                                            <p:cond delay="0"/>
                                          </p:stCondLst>
                                        </p:cTn>
                                        <p:tgtEl>
                                          <p:spTgt spid="90"/>
                                        </p:tgtEl>
                                        <p:attrNameLst>
                                          <p:attrName>style.visibility</p:attrName>
                                        </p:attrNameLst>
                                      </p:cBhvr>
                                      <p:to>
                                        <p:strVal val="visible"/>
                                      </p:to>
                                    </p:set>
                                    <p:animEffect transition="in" filter="fade">
                                      <p:cBhvr>
                                        <p:cTn id="272" dur="100"/>
                                        <p:tgtEl>
                                          <p:spTgt spid="90"/>
                                        </p:tgtEl>
                                      </p:cBhvr>
                                    </p:animEffect>
                                  </p:childTnLst>
                                </p:cTn>
                              </p:par>
                            </p:childTnLst>
                          </p:cTn>
                        </p:par>
                        <p:par>
                          <p:cTn id="273" fill="hold">
                            <p:stCondLst>
                              <p:cond delay="300"/>
                            </p:stCondLst>
                            <p:childTnLst>
                              <p:par>
                                <p:cTn id="274" presetID="10" presetClass="entr" presetSubtype="0" fill="hold" grpId="0" nodeType="afterEffect">
                                  <p:stCondLst>
                                    <p:cond delay="0"/>
                                  </p:stCondLst>
                                  <p:childTnLst>
                                    <p:set>
                                      <p:cBhvr>
                                        <p:cTn id="275" dur="1" fill="hold">
                                          <p:stCondLst>
                                            <p:cond delay="0"/>
                                          </p:stCondLst>
                                        </p:cTn>
                                        <p:tgtEl>
                                          <p:spTgt spid="3"/>
                                        </p:tgtEl>
                                        <p:attrNameLst>
                                          <p:attrName>style.visibility</p:attrName>
                                        </p:attrNameLst>
                                      </p:cBhvr>
                                      <p:to>
                                        <p:strVal val="visible"/>
                                      </p:to>
                                    </p:set>
                                    <p:animEffect transition="in" filter="fade">
                                      <p:cBhvr>
                                        <p:cTn id="276" dur="100"/>
                                        <p:tgtEl>
                                          <p:spTgt spid="3"/>
                                        </p:tgtEl>
                                      </p:cBhvr>
                                    </p:animEffect>
                                  </p:childTnLst>
                                </p:cTn>
                              </p:par>
                            </p:childTnLst>
                          </p:cTn>
                        </p:par>
                        <p:par>
                          <p:cTn id="277" fill="hold">
                            <p:stCondLst>
                              <p:cond delay="400"/>
                            </p:stCondLst>
                            <p:childTnLst>
                              <p:par>
                                <p:cTn id="278" presetID="10" presetClass="entr" presetSubtype="0" fill="hold" grpId="0" nodeType="afterEffect">
                                  <p:stCondLst>
                                    <p:cond delay="0"/>
                                  </p:stCondLst>
                                  <p:childTnLst>
                                    <p:set>
                                      <p:cBhvr>
                                        <p:cTn id="279" dur="1" fill="hold">
                                          <p:stCondLst>
                                            <p:cond delay="0"/>
                                          </p:stCondLst>
                                        </p:cTn>
                                        <p:tgtEl>
                                          <p:spTgt spid="93"/>
                                        </p:tgtEl>
                                        <p:attrNameLst>
                                          <p:attrName>style.visibility</p:attrName>
                                        </p:attrNameLst>
                                      </p:cBhvr>
                                      <p:to>
                                        <p:strVal val="visible"/>
                                      </p:to>
                                    </p:set>
                                    <p:animEffect transition="in" filter="fade">
                                      <p:cBhvr>
                                        <p:cTn id="280" dur="100"/>
                                        <p:tgtEl>
                                          <p:spTgt spid="93"/>
                                        </p:tgtEl>
                                      </p:cBhvr>
                                    </p:animEffect>
                                  </p:childTnLst>
                                </p:cTn>
                              </p:par>
                            </p:childTnLst>
                          </p:cTn>
                        </p:par>
                        <p:par>
                          <p:cTn id="281" fill="hold">
                            <p:stCondLst>
                              <p:cond delay="500"/>
                            </p:stCondLst>
                            <p:childTnLst>
                              <p:par>
                                <p:cTn id="282" presetID="10" presetClass="entr" presetSubtype="0" fill="hold" grpId="0" nodeType="afterEffect">
                                  <p:stCondLst>
                                    <p:cond delay="0"/>
                                  </p:stCondLst>
                                  <p:childTnLst>
                                    <p:set>
                                      <p:cBhvr>
                                        <p:cTn id="283" dur="1" fill="hold">
                                          <p:stCondLst>
                                            <p:cond delay="0"/>
                                          </p:stCondLst>
                                        </p:cTn>
                                        <p:tgtEl>
                                          <p:spTgt spid="94"/>
                                        </p:tgtEl>
                                        <p:attrNameLst>
                                          <p:attrName>style.visibility</p:attrName>
                                        </p:attrNameLst>
                                      </p:cBhvr>
                                      <p:to>
                                        <p:strVal val="visible"/>
                                      </p:to>
                                    </p:set>
                                    <p:animEffect transition="in" filter="fade">
                                      <p:cBhvr>
                                        <p:cTn id="284" dur="100"/>
                                        <p:tgtEl>
                                          <p:spTgt spid="94"/>
                                        </p:tgtEl>
                                      </p:cBhvr>
                                    </p:animEffect>
                                  </p:childTnLst>
                                </p:cTn>
                              </p:par>
                            </p:childTnLst>
                          </p:cTn>
                        </p:par>
                        <p:par>
                          <p:cTn id="285" fill="hold">
                            <p:stCondLst>
                              <p:cond delay="600"/>
                            </p:stCondLst>
                            <p:childTnLst>
                              <p:par>
                                <p:cTn id="286" presetID="10" presetClass="entr" presetSubtype="0" fill="hold" nodeType="afterEffect">
                                  <p:stCondLst>
                                    <p:cond delay="0"/>
                                  </p:stCondLst>
                                  <p:childTnLst>
                                    <p:set>
                                      <p:cBhvr>
                                        <p:cTn id="287" dur="1" fill="hold">
                                          <p:stCondLst>
                                            <p:cond delay="0"/>
                                          </p:stCondLst>
                                        </p:cTn>
                                        <p:tgtEl>
                                          <p:spTgt spid="30"/>
                                        </p:tgtEl>
                                        <p:attrNameLst>
                                          <p:attrName>style.visibility</p:attrName>
                                        </p:attrNameLst>
                                      </p:cBhvr>
                                      <p:to>
                                        <p:strVal val="visible"/>
                                      </p:to>
                                    </p:set>
                                    <p:animEffect transition="in" filter="fade">
                                      <p:cBhvr>
                                        <p:cTn id="288" dur="100"/>
                                        <p:tgtEl>
                                          <p:spTgt spid="30"/>
                                        </p:tgtEl>
                                      </p:cBhvr>
                                    </p:animEffect>
                                  </p:childTnLst>
                                </p:cTn>
                              </p:par>
                            </p:childTnLst>
                          </p:cTn>
                        </p:par>
                      </p:childTnLst>
                    </p:cTn>
                  </p:par>
                  <p:par>
                    <p:cTn id="289" fill="hold">
                      <p:stCondLst>
                        <p:cond delay="indefinite"/>
                      </p:stCondLst>
                      <p:childTnLst>
                        <p:par>
                          <p:cTn id="290" fill="hold">
                            <p:stCondLst>
                              <p:cond delay="0"/>
                            </p:stCondLst>
                            <p:childTnLst>
                              <p:par>
                                <p:cTn id="291" presetID="10" presetClass="exit" presetSubtype="0" fill="hold" grpId="1" nodeType="clickEffect">
                                  <p:stCondLst>
                                    <p:cond delay="0"/>
                                  </p:stCondLst>
                                  <p:childTnLst>
                                    <p:animEffect transition="out" filter="fade">
                                      <p:cBhvr>
                                        <p:cTn id="292" dur="500"/>
                                        <p:tgtEl>
                                          <p:spTgt spid="3"/>
                                        </p:tgtEl>
                                      </p:cBhvr>
                                    </p:animEffect>
                                    <p:set>
                                      <p:cBhvr>
                                        <p:cTn id="293" dur="1" fill="hold">
                                          <p:stCondLst>
                                            <p:cond delay="499"/>
                                          </p:stCondLst>
                                        </p:cTn>
                                        <p:tgtEl>
                                          <p:spTgt spid="3"/>
                                        </p:tgtEl>
                                        <p:attrNameLst>
                                          <p:attrName>style.visibility</p:attrName>
                                        </p:attrNameLst>
                                      </p:cBhvr>
                                      <p:to>
                                        <p:strVal val="hidden"/>
                                      </p:to>
                                    </p:set>
                                  </p:childTnLst>
                                </p:cTn>
                              </p:par>
                              <p:par>
                                <p:cTn id="294" presetID="10" presetClass="exit" presetSubtype="0" fill="hold" grpId="1" nodeType="withEffect">
                                  <p:stCondLst>
                                    <p:cond delay="0"/>
                                  </p:stCondLst>
                                  <p:childTnLst>
                                    <p:animEffect transition="out" filter="fade">
                                      <p:cBhvr>
                                        <p:cTn id="295" dur="500"/>
                                        <p:tgtEl>
                                          <p:spTgt spid="2"/>
                                        </p:tgtEl>
                                      </p:cBhvr>
                                    </p:animEffect>
                                    <p:set>
                                      <p:cBhvr>
                                        <p:cTn id="296" dur="1" fill="hold">
                                          <p:stCondLst>
                                            <p:cond delay="499"/>
                                          </p:stCondLst>
                                        </p:cTn>
                                        <p:tgtEl>
                                          <p:spTgt spid="2"/>
                                        </p:tgtEl>
                                        <p:attrNameLst>
                                          <p:attrName>style.visibility</p:attrName>
                                        </p:attrNameLst>
                                      </p:cBhvr>
                                      <p:to>
                                        <p:strVal val="hidden"/>
                                      </p:to>
                                    </p:set>
                                  </p:childTnLst>
                                </p:cTn>
                              </p:par>
                              <p:par>
                                <p:cTn id="297" presetID="10" presetClass="exit" presetSubtype="0" fill="hold" grpId="1" nodeType="withEffect">
                                  <p:stCondLst>
                                    <p:cond delay="0"/>
                                  </p:stCondLst>
                                  <p:childTnLst>
                                    <p:animEffect transition="out" filter="fade">
                                      <p:cBhvr>
                                        <p:cTn id="298" dur="500"/>
                                        <p:tgtEl>
                                          <p:spTgt spid="89"/>
                                        </p:tgtEl>
                                      </p:cBhvr>
                                    </p:animEffect>
                                    <p:set>
                                      <p:cBhvr>
                                        <p:cTn id="299" dur="1" fill="hold">
                                          <p:stCondLst>
                                            <p:cond delay="499"/>
                                          </p:stCondLst>
                                        </p:cTn>
                                        <p:tgtEl>
                                          <p:spTgt spid="89"/>
                                        </p:tgtEl>
                                        <p:attrNameLst>
                                          <p:attrName>style.visibility</p:attrName>
                                        </p:attrNameLst>
                                      </p:cBhvr>
                                      <p:to>
                                        <p:strVal val="hidden"/>
                                      </p:to>
                                    </p:set>
                                  </p:childTnLst>
                                </p:cTn>
                              </p:par>
                              <p:par>
                                <p:cTn id="300" presetID="10" presetClass="exit" presetSubtype="0" fill="hold" grpId="1" nodeType="withEffect">
                                  <p:stCondLst>
                                    <p:cond delay="0"/>
                                  </p:stCondLst>
                                  <p:childTnLst>
                                    <p:animEffect transition="out" filter="fade">
                                      <p:cBhvr>
                                        <p:cTn id="301" dur="500"/>
                                        <p:tgtEl>
                                          <p:spTgt spid="90"/>
                                        </p:tgtEl>
                                      </p:cBhvr>
                                    </p:animEffect>
                                    <p:set>
                                      <p:cBhvr>
                                        <p:cTn id="302" dur="1" fill="hold">
                                          <p:stCondLst>
                                            <p:cond delay="499"/>
                                          </p:stCondLst>
                                        </p:cTn>
                                        <p:tgtEl>
                                          <p:spTgt spid="90"/>
                                        </p:tgtEl>
                                        <p:attrNameLst>
                                          <p:attrName>style.visibility</p:attrName>
                                        </p:attrNameLst>
                                      </p:cBhvr>
                                      <p:to>
                                        <p:strVal val="hidden"/>
                                      </p:to>
                                    </p:set>
                                  </p:childTnLst>
                                </p:cTn>
                              </p:par>
                              <p:par>
                                <p:cTn id="303" presetID="10" presetClass="exit" presetSubtype="0" fill="hold" grpId="1" nodeType="withEffect">
                                  <p:stCondLst>
                                    <p:cond delay="0"/>
                                  </p:stCondLst>
                                  <p:childTnLst>
                                    <p:animEffect transition="out" filter="fade">
                                      <p:cBhvr>
                                        <p:cTn id="304" dur="500"/>
                                        <p:tgtEl>
                                          <p:spTgt spid="94"/>
                                        </p:tgtEl>
                                      </p:cBhvr>
                                    </p:animEffect>
                                    <p:set>
                                      <p:cBhvr>
                                        <p:cTn id="305" dur="1" fill="hold">
                                          <p:stCondLst>
                                            <p:cond delay="499"/>
                                          </p:stCondLst>
                                        </p:cTn>
                                        <p:tgtEl>
                                          <p:spTgt spid="94"/>
                                        </p:tgtEl>
                                        <p:attrNameLst>
                                          <p:attrName>style.visibility</p:attrName>
                                        </p:attrNameLst>
                                      </p:cBhvr>
                                      <p:to>
                                        <p:strVal val="hidden"/>
                                      </p:to>
                                    </p:set>
                                  </p:childTnLst>
                                </p:cTn>
                              </p:par>
                              <p:par>
                                <p:cTn id="306" presetID="10" presetClass="exit" presetSubtype="0" fill="hold" grpId="1" nodeType="withEffect">
                                  <p:stCondLst>
                                    <p:cond delay="0"/>
                                  </p:stCondLst>
                                  <p:childTnLst>
                                    <p:animEffect transition="out" filter="fade">
                                      <p:cBhvr>
                                        <p:cTn id="307" dur="500"/>
                                        <p:tgtEl>
                                          <p:spTgt spid="93"/>
                                        </p:tgtEl>
                                      </p:cBhvr>
                                    </p:animEffect>
                                    <p:set>
                                      <p:cBhvr>
                                        <p:cTn id="308" dur="1" fill="hold">
                                          <p:stCondLst>
                                            <p:cond delay="499"/>
                                          </p:stCondLst>
                                        </p:cTn>
                                        <p:tgtEl>
                                          <p:spTgt spid="93"/>
                                        </p:tgtEl>
                                        <p:attrNameLst>
                                          <p:attrName>style.visibility</p:attrName>
                                        </p:attrNameLst>
                                      </p:cBhvr>
                                      <p:to>
                                        <p:strVal val="hidden"/>
                                      </p:to>
                                    </p:set>
                                  </p:childTnLst>
                                </p:cTn>
                              </p:par>
                              <p:par>
                                <p:cTn id="309" presetID="10" presetClass="exit" presetSubtype="0" fill="hold" nodeType="withEffect">
                                  <p:stCondLst>
                                    <p:cond delay="0"/>
                                  </p:stCondLst>
                                  <p:childTnLst>
                                    <p:animEffect transition="out" filter="fade">
                                      <p:cBhvr>
                                        <p:cTn id="310" dur="500"/>
                                        <p:tgtEl>
                                          <p:spTgt spid="30"/>
                                        </p:tgtEl>
                                      </p:cBhvr>
                                    </p:animEffect>
                                    <p:set>
                                      <p:cBhvr>
                                        <p:cTn id="311" dur="1" fill="hold">
                                          <p:stCondLst>
                                            <p:cond delay="499"/>
                                          </p:stCondLst>
                                        </p:cTn>
                                        <p:tgtEl>
                                          <p:spTgt spid="30"/>
                                        </p:tgtEl>
                                        <p:attrNameLst>
                                          <p:attrName>style.visibility</p:attrName>
                                        </p:attrNameLst>
                                      </p:cBhvr>
                                      <p:to>
                                        <p:strVal val="hidden"/>
                                      </p:to>
                                    </p:set>
                                  </p:childTnLst>
                                </p:cTn>
                              </p:par>
                            </p:childTnLst>
                          </p:cTn>
                        </p:par>
                        <p:par>
                          <p:cTn id="312" fill="hold">
                            <p:stCondLst>
                              <p:cond delay="500"/>
                            </p:stCondLst>
                            <p:childTnLst>
                              <p:par>
                                <p:cTn id="313" presetID="10" presetClass="entr" presetSubtype="0" fill="hold" nodeType="afterEffect">
                                  <p:stCondLst>
                                    <p:cond delay="0"/>
                                  </p:stCondLst>
                                  <p:childTnLst>
                                    <p:set>
                                      <p:cBhvr>
                                        <p:cTn id="314" dur="1" fill="hold">
                                          <p:stCondLst>
                                            <p:cond delay="0"/>
                                          </p:stCondLst>
                                        </p:cTn>
                                        <p:tgtEl>
                                          <p:spTgt spid="31"/>
                                        </p:tgtEl>
                                        <p:attrNameLst>
                                          <p:attrName>style.visibility</p:attrName>
                                        </p:attrNameLst>
                                      </p:cBhvr>
                                      <p:to>
                                        <p:strVal val="visible"/>
                                      </p:to>
                                    </p:set>
                                    <p:animEffect transition="in" filter="fade">
                                      <p:cBhvr>
                                        <p:cTn id="315" dur="500"/>
                                        <p:tgtEl>
                                          <p:spTgt spid="31"/>
                                        </p:tgtEl>
                                      </p:cBhvr>
                                    </p:animEffect>
                                  </p:childTnLst>
                                </p:cTn>
                              </p:par>
                            </p:childTnLst>
                          </p:cTn>
                        </p:par>
                        <p:par>
                          <p:cTn id="316" fill="hold">
                            <p:stCondLst>
                              <p:cond delay="1000"/>
                            </p:stCondLst>
                            <p:childTnLst>
                              <p:par>
                                <p:cTn id="317" presetID="10" presetClass="entr" presetSubtype="0" fill="hold" nodeType="afterEffect">
                                  <p:stCondLst>
                                    <p:cond delay="0"/>
                                  </p:stCondLst>
                                  <p:childTnLst>
                                    <p:set>
                                      <p:cBhvr>
                                        <p:cTn id="318" dur="1" fill="hold">
                                          <p:stCondLst>
                                            <p:cond delay="0"/>
                                          </p:stCondLst>
                                        </p:cTn>
                                        <p:tgtEl>
                                          <p:spTgt spid="32"/>
                                        </p:tgtEl>
                                        <p:attrNameLst>
                                          <p:attrName>style.visibility</p:attrName>
                                        </p:attrNameLst>
                                      </p:cBhvr>
                                      <p:to>
                                        <p:strVal val="visible"/>
                                      </p:to>
                                    </p:set>
                                    <p:animEffect transition="in" filter="fade">
                                      <p:cBhvr>
                                        <p:cTn id="319" dur="500"/>
                                        <p:tgtEl>
                                          <p:spTgt spid="32"/>
                                        </p:tgtEl>
                                      </p:cBhvr>
                                    </p:animEffect>
                                  </p:childTnLst>
                                </p:cTn>
                              </p:par>
                            </p:childTnLst>
                          </p:cTn>
                        </p:par>
                        <p:par>
                          <p:cTn id="320" fill="hold">
                            <p:stCondLst>
                              <p:cond delay="1500"/>
                            </p:stCondLst>
                            <p:childTnLst>
                              <p:par>
                                <p:cTn id="321" presetID="10" presetClass="entr" presetSubtype="0" fill="hold" nodeType="afterEffect">
                                  <p:stCondLst>
                                    <p:cond delay="0"/>
                                  </p:stCondLst>
                                  <p:childTnLst>
                                    <p:set>
                                      <p:cBhvr>
                                        <p:cTn id="322" dur="1" fill="hold">
                                          <p:stCondLst>
                                            <p:cond delay="0"/>
                                          </p:stCondLst>
                                        </p:cTn>
                                        <p:tgtEl>
                                          <p:spTgt spid="33"/>
                                        </p:tgtEl>
                                        <p:attrNameLst>
                                          <p:attrName>style.visibility</p:attrName>
                                        </p:attrNameLst>
                                      </p:cBhvr>
                                      <p:to>
                                        <p:strVal val="visible"/>
                                      </p:to>
                                    </p:set>
                                    <p:animEffect transition="in" filter="fade">
                                      <p:cBhvr>
                                        <p:cTn id="3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46" grpId="0" animBg="1"/>
      <p:bldP spid="47" grpId="0" animBg="1"/>
      <p:bldP spid="48" grpId="0" animBg="1"/>
      <p:bldP spid="52" grpId="0" animBg="1"/>
      <p:bldP spid="54"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2" grpId="0" animBg="1"/>
      <p:bldP spid="2" grpId="1" animBg="1"/>
      <p:bldP spid="89" grpId="0" animBg="1"/>
      <p:bldP spid="89" grpId="1" animBg="1"/>
      <p:bldP spid="90" grpId="0" animBg="1"/>
      <p:bldP spid="90" grpId="1" animBg="1"/>
      <p:bldP spid="3" grpId="0" animBg="1"/>
      <p:bldP spid="3" grpId="1" animBg="1"/>
      <p:bldP spid="93" grpId="0" animBg="1"/>
      <p:bldP spid="93" grpId="1" animBg="1"/>
      <p:bldP spid="94" grpId="0" animBg="1"/>
      <p:bldP spid="9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284889" cy="523220"/>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基于</a:t>
            </a:r>
            <a:r>
              <a:rPr kumimoji="1" lang="zh-CN" altLang="en-US" sz="2800" dirty="0">
                <a:latin typeface="Microsoft YaHei" charset="-122"/>
                <a:ea typeface="Microsoft YaHei" charset="-122"/>
                <a:cs typeface="Microsoft YaHei" charset="-122"/>
              </a:rPr>
              <a:t>子任务划分的主题经验提取算法</a:t>
            </a:r>
          </a:p>
        </p:txBody>
      </p:sp>
      <p:graphicFrame>
        <p:nvGraphicFramePr>
          <p:cNvPr id="3" name="对象 2"/>
          <p:cNvGraphicFramePr>
            <a:graphicFrameLocks noChangeAspect="1"/>
          </p:cNvGraphicFramePr>
          <p:nvPr>
            <p:extLst>
              <p:ext uri="{D42A27DB-BD31-4B8C-83A1-F6EECF244321}">
                <p14:modId xmlns:p14="http://schemas.microsoft.com/office/powerpoint/2010/main" val="1012583827"/>
              </p:ext>
            </p:extLst>
          </p:nvPr>
        </p:nvGraphicFramePr>
        <p:xfrm>
          <a:off x="1828800" y="1746250"/>
          <a:ext cx="5486400" cy="3365500"/>
        </p:xfrm>
        <a:graphic>
          <a:graphicData uri="http://schemas.openxmlformats.org/presentationml/2006/ole">
            <mc:AlternateContent xmlns:mc="http://schemas.openxmlformats.org/markup-compatibility/2006">
              <mc:Choice xmlns:v="urn:schemas-microsoft-com:vml" Requires="v">
                <p:oleObj spid="_x0000_s9274" name="文档" r:id="rId5" imgW="5486400" imgH="3365500" progId="Word.Document.12">
                  <p:embed/>
                </p:oleObj>
              </mc:Choice>
              <mc:Fallback>
                <p:oleObj name="文档" r:id="rId5" imgW="5486400" imgH="3365500" progId="Word.Document.12">
                  <p:embed/>
                  <p:pic>
                    <p:nvPicPr>
                      <p:cNvPr id="0" name=""/>
                      <p:cNvPicPr/>
                      <p:nvPr/>
                    </p:nvPicPr>
                    <p:blipFill>
                      <a:blip r:embed="rId6"/>
                      <a:stretch>
                        <a:fillRect/>
                      </a:stretch>
                    </p:blipFill>
                    <p:spPr>
                      <a:xfrm>
                        <a:off x="1828800" y="1746250"/>
                        <a:ext cx="5486400" cy="3365500"/>
                      </a:xfrm>
                      <a:prstGeom prst="rect">
                        <a:avLst/>
                      </a:prstGeom>
                    </p:spPr>
                  </p:pic>
                </p:oleObj>
              </mc:Fallback>
            </mc:AlternateContent>
          </a:graphicData>
        </a:graphic>
      </p:graphicFrame>
    </p:spTree>
    <p:extLst>
      <p:ext uri="{BB962C8B-B14F-4D97-AF65-F5344CB8AC3E}">
        <p14:creationId xmlns:p14="http://schemas.microsoft.com/office/powerpoint/2010/main" val="20047024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33614008"/>
              </p:ext>
            </p:extLst>
          </p:nvPr>
        </p:nvGraphicFramePr>
        <p:xfrm>
          <a:off x="1612900" y="1098550"/>
          <a:ext cx="5918200" cy="4660900"/>
        </p:xfrm>
        <a:graphic>
          <a:graphicData uri="http://schemas.openxmlformats.org/presentationml/2006/ole">
            <mc:AlternateContent xmlns:mc="http://schemas.openxmlformats.org/markup-compatibility/2006">
              <mc:Choice xmlns:v="urn:schemas-microsoft-com:vml" Requires="v">
                <p:oleObj spid="_x0000_s5197" name="文档" r:id="rId5" imgW="5918200" imgH="4660900" progId="Word.Document.12">
                  <p:embed/>
                </p:oleObj>
              </mc:Choice>
              <mc:Fallback>
                <p:oleObj name="文档" r:id="rId5" imgW="5918200" imgH="4660900" progId="Word.Document.12">
                  <p:embed/>
                  <p:pic>
                    <p:nvPicPr>
                      <p:cNvPr id="0" name=""/>
                      <p:cNvPicPr/>
                      <p:nvPr/>
                    </p:nvPicPr>
                    <p:blipFill>
                      <a:blip r:embed="rId6"/>
                      <a:stretch>
                        <a:fillRect/>
                      </a:stretch>
                    </p:blipFill>
                    <p:spPr>
                      <a:xfrm>
                        <a:off x="1612900" y="1098550"/>
                        <a:ext cx="5918200" cy="4660900"/>
                      </a:xfrm>
                      <a:prstGeom prst="rect">
                        <a:avLst/>
                      </a:prstGeom>
                    </p:spPr>
                  </p:pic>
                </p:oleObj>
              </mc:Fallback>
            </mc:AlternateContent>
          </a:graphicData>
        </a:graphic>
      </p:graphicFrame>
    </p:spTree>
    <p:extLst>
      <p:ext uri="{BB962C8B-B14F-4D97-AF65-F5344CB8AC3E}">
        <p14:creationId xmlns:p14="http://schemas.microsoft.com/office/powerpoint/2010/main" val="18603873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945172758"/>
              </p:ext>
            </p:extLst>
          </p:nvPr>
        </p:nvGraphicFramePr>
        <p:xfrm>
          <a:off x="1828800" y="1422400"/>
          <a:ext cx="5486400" cy="4013200"/>
        </p:xfrm>
        <a:graphic>
          <a:graphicData uri="http://schemas.openxmlformats.org/presentationml/2006/ole">
            <mc:AlternateContent xmlns:mc="http://schemas.openxmlformats.org/markup-compatibility/2006">
              <mc:Choice xmlns:v="urn:schemas-microsoft-com:vml" Requires="v">
                <p:oleObj spid="_x0000_s6220" name="文档" r:id="rId5" imgW="5486400" imgH="4013200" progId="Word.Document.12">
                  <p:embed/>
                </p:oleObj>
              </mc:Choice>
              <mc:Fallback>
                <p:oleObj name="文档" r:id="rId5" imgW="5486400" imgH="4013200" progId="Word.Document.12">
                  <p:embed/>
                  <p:pic>
                    <p:nvPicPr>
                      <p:cNvPr id="0" name=""/>
                      <p:cNvPicPr/>
                      <p:nvPr/>
                    </p:nvPicPr>
                    <p:blipFill>
                      <a:blip r:embed="rId6"/>
                      <a:stretch>
                        <a:fillRect/>
                      </a:stretch>
                    </p:blipFill>
                    <p:spPr>
                      <a:xfrm>
                        <a:off x="1828800" y="1422400"/>
                        <a:ext cx="5486400" cy="4013200"/>
                      </a:xfrm>
                      <a:prstGeom prst="rect">
                        <a:avLst/>
                      </a:prstGeom>
                    </p:spPr>
                  </p:pic>
                </p:oleObj>
              </mc:Fallback>
            </mc:AlternateContent>
          </a:graphicData>
        </a:graphic>
      </p:graphicFrame>
    </p:spTree>
    <p:extLst>
      <p:ext uri="{BB962C8B-B14F-4D97-AF65-F5344CB8AC3E}">
        <p14:creationId xmlns:p14="http://schemas.microsoft.com/office/powerpoint/2010/main" val="20683769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329353"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面向搜索经验的查询推荐方法的提出</a:t>
            </a:r>
            <a:endParaRPr kumimoji="1" lang="zh-CN" altLang="en-US" sz="28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面向因果经验的查询推荐方法</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子任务内部的查询推荐方法</a:t>
            </a:r>
            <a:endParaRPr kumimoji="1" lang="zh-CN" altLang="en-US" sz="2400" dirty="0">
              <a:latin typeface="Microsoft YaHei" charset="-122"/>
              <a:ea typeface="Microsoft YaHei" charset="-122"/>
              <a:cs typeface="Microsoft YaHei" charset="-122"/>
            </a:endParaRPr>
          </a:p>
        </p:txBody>
      </p:sp>
      <p:sp>
        <p:nvSpPr>
          <p:cNvPr id="5" name="文本框 4"/>
          <p:cNvSpPr txBox="1"/>
          <p:nvPr/>
        </p:nvSpPr>
        <p:spPr>
          <a:xfrm>
            <a:off x="800100" y="40091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跨子任务的查询推荐方法</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525784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467899"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搜索经验提取与查询推荐的对应关系</a:t>
            </a:r>
            <a:endParaRPr kumimoji="1" lang="zh-CN" altLang="en-US" sz="2800" dirty="0">
              <a:latin typeface="Microsoft YaHei" charset="-122"/>
              <a:ea typeface="Microsoft YaHei" charset="-122"/>
              <a:cs typeface="Microsoft YaHei" charset="-122"/>
            </a:endParaRPr>
          </a:p>
        </p:txBody>
      </p:sp>
      <p:grpSp>
        <p:nvGrpSpPr>
          <p:cNvPr id="25" name="组 24"/>
          <p:cNvGrpSpPr/>
          <p:nvPr/>
        </p:nvGrpSpPr>
        <p:grpSpPr>
          <a:xfrm>
            <a:off x="1524000" y="980662"/>
            <a:ext cx="6771861" cy="1974574"/>
            <a:chOff x="1524000" y="980662"/>
            <a:chExt cx="6771861" cy="1974574"/>
          </a:xfrm>
        </p:grpSpPr>
        <p:sp>
          <p:nvSpPr>
            <p:cNvPr id="2" name="矩形 1"/>
            <p:cNvSpPr/>
            <p:nvPr/>
          </p:nvSpPr>
          <p:spPr>
            <a:xfrm>
              <a:off x="1524000" y="980662"/>
              <a:ext cx="6771861" cy="1974574"/>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6" name="矩形 5"/>
            <p:cNvSpPr/>
            <p:nvPr/>
          </p:nvSpPr>
          <p:spPr>
            <a:xfrm>
              <a:off x="1802295" y="1603513"/>
              <a:ext cx="2835965"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5148469" y="1618238"/>
              <a:ext cx="288234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文本框 6"/>
            <p:cNvSpPr txBox="1"/>
            <p:nvPr/>
          </p:nvSpPr>
          <p:spPr>
            <a:xfrm>
              <a:off x="1865242" y="1823685"/>
              <a:ext cx="2710070"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因果经验提取算法</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提取的</a:t>
              </a:r>
              <a:r>
                <a:rPr kumimoji="1" lang="zh-CN" altLang="en-US" b="1" dirty="0" smtClean="0">
                  <a:latin typeface="Microsoft YaHei" charset="-122"/>
                  <a:ea typeface="Microsoft YaHei" charset="-122"/>
                  <a:cs typeface="Microsoft YaHei" charset="-122"/>
                </a:rPr>
                <a:t>因果经验</a:t>
              </a:r>
              <a:endParaRPr kumimoji="1" lang="zh-CN" altLang="en-US" b="1" dirty="0">
                <a:latin typeface="Microsoft YaHei" charset="-122"/>
                <a:ea typeface="Microsoft YaHei" charset="-122"/>
                <a:cs typeface="Microsoft YaHei" charset="-122"/>
              </a:endParaRPr>
            </a:p>
          </p:txBody>
        </p:sp>
        <p:sp>
          <p:nvSpPr>
            <p:cNvPr id="8" name="文本框 7"/>
            <p:cNvSpPr txBox="1"/>
            <p:nvPr/>
          </p:nvSpPr>
          <p:spPr>
            <a:xfrm>
              <a:off x="3233528" y="980662"/>
              <a:ext cx="355158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基于时间树的搜索经验提取方法</a:t>
              </a:r>
              <a:endParaRPr kumimoji="1" lang="zh-CN" altLang="en-US" dirty="0">
                <a:latin typeface="Microsoft YaHei" charset="-122"/>
                <a:ea typeface="Microsoft YaHei" charset="-122"/>
                <a:cs typeface="Microsoft YaHei" charset="-122"/>
              </a:endParaRPr>
            </a:p>
          </p:txBody>
        </p:sp>
        <p:sp>
          <p:nvSpPr>
            <p:cNvPr id="12" name="文本框 11"/>
            <p:cNvSpPr txBox="1"/>
            <p:nvPr/>
          </p:nvSpPr>
          <p:spPr>
            <a:xfrm>
              <a:off x="5234607" y="1838411"/>
              <a:ext cx="2710070"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主题经验提取算法</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提取的</a:t>
              </a:r>
              <a:r>
                <a:rPr kumimoji="1" lang="zh-CN" altLang="en-US" b="1" dirty="0" smtClean="0">
                  <a:latin typeface="Microsoft YaHei" charset="-122"/>
                  <a:ea typeface="Microsoft YaHei" charset="-122"/>
                  <a:cs typeface="Microsoft YaHei" charset="-122"/>
                </a:rPr>
                <a:t>主题经验</a:t>
              </a:r>
              <a:endParaRPr kumimoji="1" lang="zh-CN" altLang="en-US" b="1" dirty="0">
                <a:latin typeface="Microsoft YaHei" charset="-122"/>
                <a:ea typeface="Microsoft YaHei" charset="-122"/>
                <a:cs typeface="Microsoft YaHei" charset="-122"/>
              </a:endParaRPr>
            </a:p>
          </p:txBody>
        </p:sp>
      </p:grpSp>
      <p:grpSp>
        <p:nvGrpSpPr>
          <p:cNvPr id="34" name="组 33"/>
          <p:cNvGrpSpPr/>
          <p:nvPr/>
        </p:nvGrpSpPr>
        <p:grpSpPr>
          <a:xfrm>
            <a:off x="1524000" y="4101549"/>
            <a:ext cx="6771861" cy="2025888"/>
            <a:chOff x="1524000" y="4101549"/>
            <a:chExt cx="6771861" cy="2025888"/>
          </a:xfrm>
        </p:grpSpPr>
        <p:sp>
          <p:nvSpPr>
            <p:cNvPr id="13" name="矩形 12"/>
            <p:cNvSpPr/>
            <p:nvPr/>
          </p:nvSpPr>
          <p:spPr>
            <a:xfrm>
              <a:off x="1524000" y="4101549"/>
              <a:ext cx="6771861" cy="1974574"/>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4" name="矩形 13"/>
            <p:cNvSpPr/>
            <p:nvPr/>
          </p:nvSpPr>
          <p:spPr>
            <a:xfrm>
              <a:off x="1729407"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文本框 14"/>
            <p:cNvSpPr txBox="1"/>
            <p:nvPr/>
          </p:nvSpPr>
          <p:spPr>
            <a:xfrm>
              <a:off x="3233528" y="5758105"/>
              <a:ext cx="355158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面向搜索经验的查询推荐方法</a:t>
              </a:r>
              <a:endParaRPr kumimoji="1" lang="zh-CN" altLang="en-US" dirty="0">
                <a:latin typeface="Microsoft YaHei" charset="-122"/>
                <a:ea typeface="Microsoft YaHei" charset="-122"/>
                <a:cs typeface="Microsoft YaHei" charset="-122"/>
              </a:endParaRPr>
            </a:p>
          </p:txBody>
        </p:sp>
        <p:sp>
          <p:nvSpPr>
            <p:cNvPr id="16" name="文本框 15"/>
            <p:cNvSpPr txBox="1"/>
            <p:nvPr/>
          </p:nvSpPr>
          <p:spPr>
            <a:xfrm>
              <a:off x="1729406"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面向因果经验的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sp>
          <p:nvSpPr>
            <p:cNvPr id="17" name="矩形 16"/>
            <p:cNvSpPr/>
            <p:nvPr/>
          </p:nvSpPr>
          <p:spPr>
            <a:xfrm>
              <a:off x="3942521"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文本框 17"/>
            <p:cNvSpPr txBox="1"/>
            <p:nvPr/>
          </p:nvSpPr>
          <p:spPr>
            <a:xfrm>
              <a:off x="3942520"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子任务内部的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sp>
          <p:nvSpPr>
            <p:cNvPr id="19" name="矩形 18"/>
            <p:cNvSpPr/>
            <p:nvPr/>
          </p:nvSpPr>
          <p:spPr>
            <a:xfrm>
              <a:off x="6165571"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0" name="文本框 19"/>
            <p:cNvSpPr txBox="1"/>
            <p:nvPr/>
          </p:nvSpPr>
          <p:spPr>
            <a:xfrm>
              <a:off x="6165570"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跨子任务的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grpSp>
      <p:cxnSp>
        <p:nvCxnSpPr>
          <p:cNvPr id="36" name="直线箭头连接符 35"/>
          <p:cNvCxnSpPr>
            <a:stCxn id="6" idx="2"/>
            <a:endCxn id="14" idx="0"/>
          </p:cNvCxnSpPr>
          <p:nvPr/>
        </p:nvCxnSpPr>
        <p:spPr>
          <a:xfrm flipH="1">
            <a:off x="2696816" y="2690191"/>
            <a:ext cx="523462" cy="169629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stCxn id="11" idx="2"/>
            <a:endCxn id="17" idx="0"/>
          </p:cNvCxnSpPr>
          <p:nvPr/>
        </p:nvCxnSpPr>
        <p:spPr>
          <a:xfrm flipH="1">
            <a:off x="4909930" y="2704916"/>
            <a:ext cx="1679713" cy="1681572"/>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1" idx="2"/>
            <a:endCxn id="19" idx="0"/>
          </p:cNvCxnSpPr>
          <p:nvPr/>
        </p:nvCxnSpPr>
        <p:spPr>
          <a:xfrm>
            <a:off x="6589643" y="2704916"/>
            <a:ext cx="543337" cy="1681572"/>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9061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467899"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搜索经验提取与查询推荐的对应关系</a:t>
            </a:r>
            <a:endParaRPr kumimoji="1" lang="zh-CN" altLang="en-US" sz="2800" dirty="0">
              <a:latin typeface="Microsoft YaHei" charset="-122"/>
              <a:ea typeface="Microsoft YaHei" charset="-122"/>
              <a:cs typeface="Microsoft YaHei" charset="-122"/>
            </a:endParaRPr>
          </a:p>
        </p:txBody>
      </p:sp>
      <p:grpSp>
        <p:nvGrpSpPr>
          <p:cNvPr id="25" name="组 24"/>
          <p:cNvGrpSpPr/>
          <p:nvPr/>
        </p:nvGrpSpPr>
        <p:grpSpPr>
          <a:xfrm>
            <a:off x="1524000" y="980662"/>
            <a:ext cx="6771861" cy="1974574"/>
            <a:chOff x="1524000" y="980662"/>
            <a:chExt cx="6771861" cy="1974574"/>
          </a:xfrm>
        </p:grpSpPr>
        <p:sp>
          <p:nvSpPr>
            <p:cNvPr id="2" name="矩形 1"/>
            <p:cNvSpPr/>
            <p:nvPr/>
          </p:nvSpPr>
          <p:spPr>
            <a:xfrm>
              <a:off x="1524000" y="980662"/>
              <a:ext cx="6771861" cy="1974574"/>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6" name="矩形 5"/>
            <p:cNvSpPr/>
            <p:nvPr/>
          </p:nvSpPr>
          <p:spPr>
            <a:xfrm>
              <a:off x="1802295" y="1603513"/>
              <a:ext cx="2835965"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5148469" y="1618238"/>
              <a:ext cx="288234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文本框 6"/>
            <p:cNvSpPr txBox="1"/>
            <p:nvPr/>
          </p:nvSpPr>
          <p:spPr>
            <a:xfrm>
              <a:off x="1865242" y="1823685"/>
              <a:ext cx="2710070" cy="646331"/>
            </a:xfrm>
            <a:prstGeom prst="rect">
              <a:avLst/>
            </a:prstGeom>
            <a:noFill/>
          </p:spPr>
          <p:txBody>
            <a:bodyPr wrap="square" rtlCol="0">
              <a:spAutoFit/>
            </a:bodyPr>
            <a:lstStyle/>
            <a:p>
              <a:pPr algn="ctr"/>
              <a:r>
                <a:rPr kumimoji="1" lang="zh-CN" altLang="en-US" dirty="0">
                  <a:latin typeface="Microsoft YaHei" charset="-122"/>
                  <a:ea typeface="Microsoft YaHei" charset="-122"/>
                  <a:cs typeface="Microsoft YaHei" charset="-122"/>
                </a:rPr>
                <a:t>因果经验提取算法</a:t>
              </a:r>
              <a:endParaRPr kumimoji="1" lang="en-US" altLang="zh-CN" dirty="0">
                <a:latin typeface="Microsoft YaHei" charset="-122"/>
                <a:ea typeface="Microsoft YaHei" charset="-122"/>
                <a:cs typeface="Microsoft YaHei" charset="-122"/>
              </a:endParaRPr>
            </a:p>
            <a:p>
              <a:pPr algn="ctr"/>
              <a:r>
                <a:rPr kumimoji="1" lang="zh-CN" altLang="en-US" dirty="0">
                  <a:latin typeface="Microsoft YaHei" charset="-122"/>
                  <a:ea typeface="Microsoft YaHei" charset="-122"/>
                  <a:cs typeface="Microsoft YaHei" charset="-122"/>
                </a:rPr>
                <a:t>提取的</a:t>
              </a:r>
              <a:r>
                <a:rPr kumimoji="1" lang="zh-CN" altLang="en-US" b="1" dirty="0">
                  <a:latin typeface="Microsoft YaHei" charset="-122"/>
                  <a:ea typeface="Microsoft YaHei" charset="-122"/>
                  <a:cs typeface="Microsoft YaHei" charset="-122"/>
                </a:rPr>
                <a:t>因果经验</a:t>
              </a:r>
            </a:p>
          </p:txBody>
        </p:sp>
        <p:sp>
          <p:nvSpPr>
            <p:cNvPr id="8" name="文本框 7"/>
            <p:cNvSpPr txBox="1"/>
            <p:nvPr/>
          </p:nvSpPr>
          <p:spPr>
            <a:xfrm>
              <a:off x="3233528" y="980662"/>
              <a:ext cx="355158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基于时间树的搜索经验提取方法</a:t>
              </a:r>
              <a:endParaRPr kumimoji="1" lang="zh-CN" altLang="en-US" dirty="0">
                <a:latin typeface="Microsoft YaHei" charset="-122"/>
                <a:ea typeface="Microsoft YaHei" charset="-122"/>
                <a:cs typeface="Microsoft YaHei" charset="-122"/>
              </a:endParaRPr>
            </a:p>
          </p:txBody>
        </p:sp>
        <p:sp>
          <p:nvSpPr>
            <p:cNvPr id="12" name="文本框 11"/>
            <p:cNvSpPr txBox="1"/>
            <p:nvPr/>
          </p:nvSpPr>
          <p:spPr>
            <a:xfrm>
              <a:off x="5234607" y="1838411"/>
              <a:ext cx="2710070" cy="646331"/>
            </a:xfrm>
            <a:prstGeom prst="rect">
              <a:avLst/>
            </a:prstGeom>
            <a:noFill/>
          </p:spPr>
          <p:txBody>
            <a:bodyPr wrap="square" rtlCol="0">
              <a:spAutoFit/>
            </a:bodyPr>
            <a:lstStyle/>
            <a:p>
              <a:pPr algn="ctr"/>
              <a:r>
                <a:rPr kumimoji="1" lang="zh-CN" altLang="en-US" dirty="0">
                  <a:latin typeface="Microsoft YaHei" charset="-122"/>
                  <a:ea typeface="Microsoft YaHei" charset="-122"/>
                  <a:cs typeface="Microsoft YaHei" charset="-122"/>
                </a:rPr>
                <a:t>主题经验提取算法</a:t>
              </a:r>
              <a:endParaRPr kumimoji="1" lang="en-US" altLang="zh-CN" dirty="0">
                <a:latin typeface="Microsoft YaHei" charset="-122"/>
                <a:ea typeface="Microsoft YaHei" charset="-122"/>
                <a:cs typeface="Microsoft YaHei" charset="-122"/>
              </a:endParaRPr>
            </a:p>
            <a:p>
              <a:pPr algn="ctr"/>
              <a:r>
                <a:rPr kumimoji="1" lang="zh-CN" altLang="en-US" dirty="0">
                  <a:latin typeface="Microsoft YaHei" charset="-122"/>
                  <a:ea typeface="Microsoft YaHei" charset="-122"/>
                  <a:cs typeface="Microsoft YaHei" charset="-122"/>
                </a:rPr>
                <a:t>提取的</a:t>
              </a:r>
              <a:r>
                <a:rPr kumimoji="1" lang="zh-CN" altLang="en-US" b="1" dirty="0">
                  <a:latin typeface="Microsoft YaHei" charset="-122"/>
                  <a:ea typeface="Microsoft YaHei" charset="-122"/>
                  <a:cs typeface="Microsoft YaHei" charset="-122"/>
                </a:rPr>
                <a:t>主题经验</a:t>
              </a:r>
            </a:p>
          </p:txBody>
        </p:sp>
      </p:grpSp>
      <p:grpSp>
        <p:nvGrpSpPr>
          <p:cNvPr id="34" name="组 33"/>
          <p:cNvGrpSpPr/>
          <p:nvPr/>
        </p:nvGrpSpPr>
        <p:grpSpPr>
          <a:xfrm>
            <a:off x="1524000" y="4101549"/>
            <a:ext cx="6771861" cy="2025888"/>
            <a:chOff x="1524000" y="4101549"/>
            <a:chExt cx="6771861" cy="2025888"/>
          </a:xfrm>
        </p:grpSpPr>
        <p:sp>
          <p:nvSpPr>
            <p:cNvPr id="13" name="矩形 12"/>
            <p:cNvSpPr/>
            <p:nvPr/>
          </p:nvSpPr>
          <p:spPr>
            <a:xfrm>
              <a:off x="1524000" y="4101549"/>
              <a:ext cx="6771861" cy="1974574"/>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4" name="矩形 13"/>
            <p:cNvSpPr/>
            <p:nvPr/>
          </p:nvSpPr>
          <p:spPr>
            <a:xfrm>
              <a:off x="1729407"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文本框 14"/>
            <p:cNvSpPr txBox="1"/>
            <p:nvPr/>
          </p:nvSpPr>
          <p:spPr>
            <a:xfrm>
              <a:off x="3233528" y="5758105"/>
              <a:ext cx="355158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面向搜索经验的查询推荐方法</a:t>
              </a:r>
              <a:endParaRPr kumimoji="1" lang="zh-CN" altLang="en-US" dirty="0">
                <a:latin typeface="Microsoft YaHei" charset="-122"/>
                <a:ea typeface="Microsoft YaHei" charset="-122"/>
                <a:cs typeface="Microsoft YaHei" charset="-122"/>
              </a:endParaRPr>
            </a:p>
          </p:txBody>
        </p:sp>
        <p:sp>
          <p:nvSpPr>
            <p:cNvPr id="16" name="文本框 15"/>
            <p:cNvSpPr txBox="1"/>
            <p:nvPr/>
          </p:nvSpPr>
          <p:spPr>
            <a:xfrm>
              <a:off x="1729406"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面向因果经验的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sp>
          <p:nvSpPr>
            <p:cNvPr id="17" name="矩形 16"/>
            <p:cNvSpPr/>
            <p:nvPr/>
          </p:nvSpPr>
          <p:spPr>
            <a:xfrm>
              <a:off x="3942521"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文本框 17"/>
            <p:cNvSpPr txBox="1"/>
            <p:nvPr/>
          </p:nvSpPr>
          <p:spPr>
            <a:xfrm>
              <a:off x="3942520"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子任务内部的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sp>
          <p:nvSpPr>
            <p:cNvPr id="19" name="矩形 18"/>
            <p:cNvSpPr/>
            <p:nvPr/>
          </p:nvSpPr>
          <p:spPr>
            <a:xfrm>
              <a:off x="6165571"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0" name="文本框 19"/>
            <p:cNvSpPr txBox="1"/>
            <p:nvPr/>
          </p:nvSpPr>
          <p:spPr>
            <a:xfrm>
              <a:off x="6165570"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跨子任务的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grpSp>
      <p:cxnSp>
        <p:nvCxnSpPr>
          <p:cNvPr id="36" name="直线箭头连接符 35"/>
          <p:cNvCxnSpPr>
            <a:stCxn id="6" idx="2"/>
            <a:endCxn id="14" idx="0"/>
          </p:cNvCxnSpPr>
          <p:nvPr/>
        </p:nvCxnSpPr>
        <p:spPr>
          <a:xfrm flipH="1">
            <a:off x="2696816" y="2690191"/>
            <a:ext cx="523462" cy="169629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stCxn id="5" idx="2"/>
            <a:endCxn id="17" idx="0"/>
          </p:cNvCxnSpPr>
          <p:nvPr/>
        </p:nvCxnSpPr>
        <p:spPr>
          <a:xfrm flipH="1">
            <a:off x="4909930" y="3816610"/>
            <a:ext cx="1577160" cy="56987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5" idx="2"/>
            <a:endCxn id="19" idx="0"/>
          </p:cNvCxnSpPr>
          <p:nvPr/>
        </p:nvCxnSpPr>
        <p:spPr>
          <a:xfrm>
            <a:off x="6487090" y="3816610"/>
            <a:ext cx="645890" cy="56987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514109" y="3386754"/>
            <a:ext cx="2042943"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主题经验合并算法</a:t>
            </a:r>
            <a:endParaRPr kumimoji="1" lang="zh-CN" altLang="en-US" dirty="0">
              <a:latin typeface="Microsoft YaHei" charset="-122"/>
              <a:ea typeface="Microsoft YaHei" charset="-122"/>
              <a:cs typeface="Microsoft YaHei" charset="-122"/>
            </a:endParaRPr>
          </a:p>
        </p:txBody>
      </p:sp>
      <p:sp>
        <p:nvSpPr>
          <p:cNvPr id="5" name="矩形 4"/>
          <p:cNvSpPr/>
          <p:nvPr/>
        </p:nvSpPr>
        <p:spPr>
          <a:xfrm>
            <a:off x="5417127" y="3239422"/>
            <a:ext cx="2139925" cy="57718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3" name="直线箭头连接符 22"/>
          <p:cNvCxnSpPr/>
          <p:nvPr/>
        </p:nvCxnSpPr>
        <p:spPr>
          <a:xfrm flipH="1">
            <a:off x="6475040" y="2721079"/>
            <a:ext cx="1" cy="534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012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a:t>
            </a:r>
            <a:r>
              <a:rPr kumimoji="1" lang="zh-CN" altLang="en-US" sz="2800" dirty="0">
                <a:latin typeface="Microsoft YaHei" charset="-122"/>
                <a:ea typeface="Microsoft YaHei" charset="-122"/>
                <a:cs typeface="Microsoft YaHei" charset="-122"/>
              </a:rPr>
              <a:t>因果经验的查询推荐方法</a:t>
            </a:r>
          </a:p>
        </p:txBody>
      </p:sp>
      <p:sp>
        <p:nvSpPr>
          <p:cNvPr id="2" name="罐形 1"/>
          <p:cNvSpPr/>
          <p:nvPr/>
        </p:nvSpPr>
        <p:spPr>
          <a:xfrm>
            <a:off x="1285462" y="2067339"/>
            <a:ext cx="2517912" cy="3472069"/>
          </a:xfrm>
          <a:prstGeom prst="can">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1835426" y="5785253"/>
            <a:ext cx="1636643"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因果经验集合</a:t>
            </a:r>
            <a:endParaRPr kumimoji="1" lang="zh-CN" altLang="en-US" dirty="0">
              <a:latin typeface="Microsoft YaHei" charset="-122"/>
              <a:ea typeface="Microsoft YaHei" charset="-122"/>
              <a:cs typeface="Microsoft YaHei" charset="-122"/>
            </a:endParaRPr>
          </a:p>
        </p:txBody>
      </p:sp>
      <p:sp>
        <p:nvSpPr>
          <p:cNvPr id="6" name="文本框 5"/>
          <p:cNvSpPr txBox="1"/>
          <p:nvPr/>
        </p:nvSpPr>
        <p:spPr>
          <a:xfrm>
            <a:off x="1434846" y="2869097"/>
            <a:ext cx="2425149"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1</a:t>
            </a:r>
            <a:endParaRPr kumimoji="1" lang="zh-CN" altLang="en-US" dirty="0">
              <a:latin typeface="Microsoft YaHei" charset="-122"/>
              <a:ea typeface="Microsoft YaHei" charset="-122"/>
              <a:cs typeface="Microsoft YaHei" charset="-122"/>
            </a:endParaRPr>
          </a:p>
        </p:txBody>
      </p:sp>
      <p:sp>
        <p:nvSpPr>
          <p:cNvPr id="7" name="文本框 6"/>
          <p:cNvSpPr txBox="1"/>
          <p:nvPr/>
        </p:nvSpPr>
        <p:spPr>
          <a:xfrm>
            <a:off x="1434847" y="3238429"/>
            <a:ext cx="2425148"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2</a:t>
            </a:r>
            <a:endParaRPr kumimoji="1" lang="zh-CN" altLang="en-US" dirty="0">
              <a:latin typeface="Microsoft YaHei" charset="-122"/>
              <a:ea typeface="Microsoft YaHei" charset="-122"/>
              <a:cs typeface="Microsoft YaHei" charset="-122"/>
            </a:endParaRPr>
          </a:p>
        </p:txBody>
      </p:sp>
      <p:sp>
        <p:nvSpPr>
          <p:cNvPr id="8" name="文本框 7"/>
          <p:cNvSpPr txBox="1"/>
          <p:nvPr/>
        </p:nvSpPr>
        <p:spPr>
          <a:xfrm>
            <a:off x="1434847" y="3607761"/>
            <a:ext cx="2425148"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3</a:t>
            </a:r>
            <a:endParaRPr kumimoji="1" lang="zh-CN" altLang="en-US" dirty="0">
              <a:latin typeface="Microsoft YaHei" charset="-122"/>
              <a:ea typeface="Microsoft YaHei" charset="-122"/>
              <a:cs typeface="Microsoft YaHei" charset="-122"/>
            </a:endParaRPr>
          </a:p>
        </p:txBody>
      </p:sp>
      <p:sp>
        <p:nvSpPr>
          <p:cNvPr id="9" name="文本框 8"/>
          <p:cNvSpPr txBox="1"/>
          <p:nvPr/>
        </p:nvSpPr>
        <p:spPr>
          <a:xfrm>
            <a:off x="1424907" y="4772904"/>
            <a:ext cx="2435087"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n</a:t>
            </a:r>
            <a:endParaRPr kumimoji="1" lang="zh-CN" altLang="en-US" dirty="0">
              <a:latin typeface="Microsoft YaHei" charset="-122"/>
              <a:ea typeface="Microsoft YaHei" charset="-122"/>
              <a:cs typeface="Microsoft YaHei" charset="-122"/>
            </a:endParaRPr>
          </a:p>
        </p:txBody>
      </p:sp>
      <p:sp>
        <p:nvSpPr>
          <p:cNvPr id="10" name="文本框 9"/>
          <p:cNvSpPr txBox="1"/>
          <p:nvPr/>
        </p:nvSpPr>
        <p:spPr>
          <a:xfrm>
            <a:off x="2432854" y="4157727"/>
            <a:ext cx="461665" cy="969531"/>
          </a:xfrm>
          <a:prstGeom prst="rect">
            <a:avLst/>
          </a:prstGeom>
          <a:noFill/>
        </p:spPr>
        <p:txBody>
          <a:bodyPr vert="eaVert" wrap="square" rtlCol="0">
            <a:spAutoFit/>
          </a:bodyPr>
          <a:lstStyle/>
          <a:p>
            <a:r>
              <a:rPr kumimoji="1" lang="mr-IN" altLang="zh-CN" dirty="0" smtClean="0"/>
              <a:t>……</a:t>
            </a:r>
            <a:endParaRPr kumimoji="1" lang="zh-CN" altLang="en-US" dirty="0"/>
          </a:p>
        </p:txBody>
      </p:sp>
      <p:sp>
        <p:nvSpPr>
          <p:cNvPr id="11" name="文本框 10"/>
          <p:cNvSpPr txBox="1"/>
          <p:nvPr/>
        </p:nvSpPr>
        <p:spPr>
          <a:xfrm>
            <a:off x="5751443" y="2623930"/>
            <a:ext cx="1789044"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用户提交的查询</a:t>
            </a:r>
            <a:endParaRPr kumimoji="1" lang="zh-CN" altLang="en-US" dirty="0">
              <a:latin typeface="Microsoft YaHei" charset="-122"/>
              <a:ea typeface="Microsoft YaHei" charset="-122"/>
              <a:cs typeface="Microsoft YaHei" charset="-122"/>
            </a:endParaRPr>
          </a:p>
        </p:txBody>
      </p:sp>
      <p:cxnSp>
        <p:nvCxnSpPr>
          <p:cNvPr id="13" name="直线箭头连接符 12"/>
          <p:cNvCxnSpPr>
            <a:stCxn id="11" idx="1"/>
          </p:cNvCxnSpPr>
          <p:nvPr/>
        </p:nvCxnSpPr>
        <p:spPr>
          <a:xfrm flipH="1">
            <a:off x="3803374" y="2808596"/>
            <a:ext cx="19480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751442" y="4530330"/>
            <a:ext cx="2902227"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k</a:t>
            </a:r>
            <a:r>
              <a:rPr kumimoji="1" lang="en-US" altLang="zh-CN" baseline="-25000" dirty="0" smtClean="0">
                <a:latin typeface="Microsoft YaHei" charset="-122"/>
                <a:ea typeface="Microsoft YaHei" charset="-122"/>
                <a:cs typeface="Microsoft YaHei" charset="-122"/>
              </a:rPr>
              <a:t>1</a:t>
            </a:r>
            <a:r>
              <a:rPr kumimoji="1" lang="zh-CN" altLang="en-US" dirty="0" smtClean="0">
                <a:latin typeface="Microsoft YaHei" charset="-122"/>
                <a:ea typeface="Microsoft YaHei" charset="-122"/>
                <a:cs typeface="Microsoft YaHei" charset="-122"/>
              </a:rPr>
              <a:t>～</a:t>
            </a:r>
            <a:r>
              <a:rPr kumimoji="1" lang="en-US" altLang="zh-CN" dirty="0" err="1" smtClean="0">
                <a:latin typeface="Microsoft YaHei" charset="-122"/>
                <a:ea typeface="Microsoft YaHei" charset="-122"/>
                <a:cs typeface="Microsoft YaHei" charset="-122"/>
              </a:rPr>
              <a:t>k</a:t>
            </a:r>
            <a:r>
              <a:rPr kumimoji="1" lang="en-US" altLang="zh-CN" baseline="-25000" dirty="0" err="1" smtClean="0">
                <a:latin typeface="Microsoft YaHei" charset="-122"/>
                <a:ea typeface="Microsoft YaHei" charset="-122"/>
                <a:cs typeface="Microsoft YaHei" charset="-122"/>
              </a:rPr>
              <a:t>i</a:t>
            </a:r>
            <a:endParaRPr kumimoji="1" lang="zh-CN" altLang="en-US" baseline="-25000" dirty="0">
              <a:latin typeface="Microsoft YaHei" charset="-122"/>
              <a:ea typeface="Microsoft YaHei" charset="-122"/>
              <a:cs typeface="Microsoft YaHei" charset="-122"/>
            </a:endParaRPr>
          </a:p>
        </p:txBody>
      </p:sp>
      <p:cxnSp>
        <p:nvCxnSpPr>
          <p:cNvPr id="21" name="直线箭头连接符 20"/>
          <p:cNvCxnSpPr>
            <a:endCxn id="15" idx="1"/>
          </p:cNvCxnSpPr>
          <p:nvPr/>
        </p:nvCxnSpPr>
        <p:spPr>
          <a:xfrm flipV="1">
            <a:off x="3816626" y="4714996"/>
            <a:ext cx="1934816" cy="27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174433" y="2460008"/>
            <a:ext cx="1451113"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匹配</a:t>
            </a:r>
            <a:r>
              <a:rPr kumimoji="1" lang="ja-JP" altLang="en-US"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筛选</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837244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464058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复杂</a:t>
            </a:r>
            <a:r>
              <a:rPr kumimoji="1" lang="zh-CN" altLang="en-US" sz="2800" dirty="0">
                <a:latin typeface="Microsoft YaHei" charset="-122"/>
                <a:ea typeface="Microsoft YaHei" charset="-122"/>
                <a:cs typeface="Microsoft YaHei" charset="-122"/>
              </a:rPr>
              <a:t>搜索</a:t>
            </a:r>
          </a:p>
        </p:txBody>
      </p:sp>
      <p:sp>
        <p:nvSpPr>
          <p:cNvPr id="8" name="文本框 7"/>
          <p:cNvSpPr txBox="1"/>
          <p:nvPr/>
        </p:nvSpPr>
        <p:spPr>
          <a:xfrm>
            <a:off x="754380" y="1821180"/>
            <a:ext cx="7646670"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复杂搜索描述了用户在进行搜索过程中的</a:t>
            </a:r>
            <a:r>
              <a:rPr kumimoji="1" lang="en-US" altLang="zh-CN" sz="2400" dirty="0" smtClean="0">
                <a:latin typeface="Microsoft YaHei" charset="-122"/>
                <a:ea typeface="Microsoft YaHei" charset="-122"/>
                <a:cs typeface="Microsoft YaHei" charset="-122"/>
              </a:rPr>
              <a:t>3</a:t>
            </a:r>
            <a:r>
              <a:rPr kumimoji="1" lang="zh-CN" altLang="en-US" sz="2400" dirty="0" smtClean="0">
                <a:latin typeface="Microsoft YaHei" charset="-122"/>
                <a:ea typeface="Microsoft YaHei" charset="-122"/>
                <a:cs typeface="Microsoft YaHei" charset="-122"/>
              </a:rPr>
              <a:t>种典型场景：</a:t>
            </a:r>
            <a:endParaRPr kumimoji="1" lang="zh-CN" altLang="en-US" sz="24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系统对信息的索引不够充分</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搜索任务本身需要浏览及探索</a:t>
            </a:r>
            <a:endParaRPr kumimoji="1" lang="zh-CN" altLang="en-US" sz="2400" dirty="0">
              <a:latin typeface="Microsoft YaHei" charset="-122"/>
              <a:ea typeface="Microsoft YaHei" charset="-122"/>
              <a:cs typeface="Microsoft YaHei" charset="-122"/>
            </a:endParaRPr>
          </a:p>
        </p:txBody>
      </p:sp>
      <p:sp>
        <p:nvSpPr>
          <p:cNvPr id="11" name="文本框 10"/>
          <p:cNvSpPr txBox="1"/>
          <p:nvPr/>
        </p:nvSpPr>
        <p:spPr>
          <a:xfrm>
            <a:off x="800100" y="40091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用户难以对查询进行组织或定位信息领域</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712864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主题经验合并算法</a:t>
            </a:r>
            <a:endParaRPr kumimoji="1" lang="zh-CN" altLang="en-US" sz="2800" dirty="0">
              <a:latin typeface="Microsoft YaHei" charset="-122"/>
              <a:ea typeface="Microsoft YaHei" charset="-122"/>
              <a:cs typeface="Microsoft YaHei" charset="-122"/>
            </a:endParaRPr>
          </a:p>
        </p:txBody>
      </p:sp>
      <p:grpSp>
        <p:nvGrpSpPr>
          <p:cNvPr id="44" name="组 43"/>
          <p:cNvGrpSpPr/>
          <p:nvPr/>
        </p:nvGrpSpPr>
        <p:grpSpPr>
          <a:xfrm>
            <a:off x="1539783" y="1548718"/>
            <a:ext cx="586219" cy="370588"/>
            <a:chOff x="1539783" y="1548718"/>
            <a:chExt cx="586219" cy="370588"/>
          </a:xfrm>
        </p:grpSpPr>
        <p:sp>
          <p:nvSpPr>
            <p:cNvPr id="5" name="椭圆 4"/>
            <p:cNvSpPr/>
            <p:nvPr/>
          </p:nvSpPr>
          <p:spPr>
            <a:xfrm rot="2886648">
              <a:off x="1539783" y="17092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rot="2886648">
              <a:off x="2075045" y="1868349"/>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794999" y="15487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1794998" y="18709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直线连接符 16"/>
            <p:cNvCxnSpPr>
              <a:stCxn id="5" idx="7"/>
              <a:endCxn id="14" idx="1"/>
            </p:cNvCxnSpPr>
            <p:nvPr/>
          </p:nvCxnSpPr>
          <p:spPr>
            <a:xfrm flipV="1">
              <a:off x="1590703" y="15715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a:stCxn id="5" idx="7"/>
              <a:endCxn id="15" idx="1"/>
            </p:cNvCxnSpPr>
            <p:nvPr/>
          </p:nvCxnSpPr>
          <p:spPr>
            <a:xfrm>
              <a:off x="1590703" y="17361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符 22"/>
            <p:cNvCxnSpPr>
              <a:stCxn id="15" idx="3"/>
              <a:endCxn id="7" idx="3"/>
            </p:cNvCxnSpPr>
            <p:nvPr/>
          </p:nvCxnSpPr>
          <p:spPr>
            <a:xfrm flipV="1">
              <a:off x="1840717" y="18924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24"/>
          <p:cNvGrpSpPr/>
          <p:nvPr/>
        </p:nvGrpSpPr>
        <p:grpSpPr>
          <a:xfrm>
            <a:off x="2136503" y="1546101"/>
            <a:ext cx="586219" cy="370588"/>
            <a:chOff x="1400083" y="2158318"/>
            <a:chExt cx="586219" cy="370588"/>
          </a:xfrm>
        </p:grpSpPr>
        <p:sp>
          <p:nvSpPr>
            <p:cNvPr id="26" name="椭圆 25"/>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p:nvSpPr>
          <p:spPr>
            <a:xfrm rot="2886648">
              <a:off x="1935345" y="2477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1655299" y="21583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1655298" y="24805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 name="直线连接符 29"/>
            <p:cNvCxnSpPr>
              <a:stCxn id="28" idx="7"/>
            </p:cNvCxnSpPr>
            <p:nvPr/>
          </p:nvCxnSpPr>
          <p:spPr>
            <a:xfrm flipV="1">
              <a:off x="1451003" y="21811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线连接符 30"/>
            <p:cNvCxnSpPr>
              <a:stCxn id="28" idx="7"/>
            </p:cNvCxnSpPr>
            <p:nvPr/>
          </p:nvCxnSpPr>
          <p:spPr>
            <a:xfrm>
              <a:off x="1451003" y="23457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线连接符 31"/>
            <p:cNvCxnSpPr>
              <a:endCxn id="30" idx="3"/>
            </p:cNvCxnSpPr>
            <p:nvPr/>
          </p:nvCxnSpPr>
          <p:spPr>
            <a:xfrm flipV="1">
              <a:off x="1701017" y="25020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5" name="组 44"/>
          <p:cNvGrpSpPr/>
          <p:nvPr/>
        </p:nvGrpSpPr>
        <p:grpSpPr>
          <a:xfrm>
            <a:off x="3237113" y="1546841"/>
            <a:ext cx="586219" cy="370588"/>
            <a:chOff x="3237113" y="1546841"/>
            <a:chExt cx="586219" cy="370588"/>
          </a:xfrm>
        </p:grpSpPr>
        <p:sp>
          <p:nvSpPr>
            <p:cNvPr id="34" name="椭圆 33"/>
            <p:cNvSpPr/>
            <p:nvPr/>
          </p:nvSpPr>
          <p:spPr>
            <a:xfrm rot="2886648">
              <a:off x="3237113" y="170739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rot="2886648">
              <a:off x="3772375" y="18664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3492329" y="154684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3492328" y="186909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8" name="直线连接符 37"/>
            <p:cNvCxnSpPr>
              <a:stCxn id="36" idx="7"/>
            </p:cNvCxnSpPr>
            <p:nvPr/>
          </p:nvCxnSpPr>
          <p:spPr>
            <a:xfrm flipV="1">
              <a:off x="3288033" y="156970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线连接符 38"/>
            <p:cNvCxnSpPr>
              <a:stCxn id="36" idx="7"/>
            </p:cNvCxnSpPr>
            <p:nvPr/>
          </p:nvCxnSpPr>
          <p:spPr>
            <a:xfrm>
              <a:off x="3288033" y="173425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符 39"/>
            <p:cNvCxnSpPr>
              <a:endCxn id="38" idx="3"/>
            </p:cNvCxnSpPr>
            <p:nvPr/>
          </p:nvCxnSpPr>
          <p:spPr>
            <a:xfrm flipV="1">
              <a:off x="3538047" y="189056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1" name="文本框 40"/>
          <p:cNvSpPr txBox="1"/>
          <p:nvPr/>
        </p:nvSpPr>
        <p:spPr>
          <a:xfrm>
            <a:off x="2687504" y="1484519"/>
            <a:ext cx="539107" cy="369332"/>
          </a:xfrm>
          <a:prstGeom prst="rect">
            <a:avLst/>
          </a:prstGeom>
          <a:noFill/>
        </p:spPr>
        <p:txBody>
          <a:bodyPr wrap="square" rtlCol="0">
            <a:spAutoFit/>
          </a:bodyPr>
          <a:lstStyle/>
          <a:p>
            <a:r>
              <a:rPr kumimoji="1" lang="mr-IN" altLang="zh-CN" dirty="0" smtClean="0"/>
              <a:t>……</a:t>
            </a:r>
            <a:endParaRPr kumimoji="1" lang="zh-CN" altLang="en-US" dirty="0"/>
          </a:p>
        </p:txBody>
      </p:sp>
      <p:grpSp>
        <p:nvGrpSpPr>
          <p:cNvPr id="128" name="组 127"/>
          <p:cNvGrpSpPr/>
          <p:nvPr/>
        </p:nvGrpSpPr>
        <p:grpSpPr>
          <a:xfrm>
            <a:off x="1505438" y="2452569"/>
            <a:ext cx="586219" cy="370588"/>
            <a:chOff x="1545729" y="2289397"/>
            <a:chExt cx="586219" cy="370588"/>
          </a:xfrm>
        </p:grpSpPr>
        <p:sp>
          <p:nvSpPr>
            <p:cNvPr id="66" name="椭圆 65"/>
            <p:cNvSpPr/>
            <p:nvPr/>
          </p:nvSpPr>
          <p:spPr>
            <a:xfrm rot="2886648">
              <a:off x="1545729" y="2449953"/>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p:cNvSpPr/>
            <p:nvPr/>
          </p:nvSpPr>
          <p:spPr>
            <a:xfrm rot="2886648">
              <a:off x="2080991" y="260902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1800945" y="2289397"/>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1800944" y="2611649"/>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0" name="直线连接符 69"/>
            <p:cNvCxnSpPr>
              <a:stCxn id="50" idx="7"/>
              <a:endCxn id="59" idx="1"/>
            </p:cNvCxnSpPr>
            <p:nvPr/>
          </p:nvCxnSpPr>
          <p:spPr>
            <a:xfrm flipV="1">
              <a:off x="1596649" y="2312257"/>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线连接符 70"/>
            <p:cNvCxnSpPr>
              <a:stCxn id="50" idx="7"/>
              <a:endCxn id="60" idx="1"/>
            </p:cNvCxnSpPr>
            <p:nvPr/>
          </p:nvCxnSpPr>
          <p:spPr>
            <a:xfrm>
              <a:off x="1596649" y="2476814"/>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线连接符 71"/>
            <p:cNvCxnSpPr>
              <a:stCxn id="60" idx="3"/>
              <a:endCxn id="52" idx="3"/>
            </p:cNvCxnSpPr>
            <p:nvPr/>
          </p:nvCxnSpPr>
          <p:spPr>
            <a:xfrm flipV="1">
              <a:off x="1846663" y="2633124"/>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9" name="组 48"/>
          <p:cNvGrpSpPr/>
          <p:nvPr/>
        </p:nvGrpSpPr>
        <p:grpSpPr>
          <a:xfrm>
            <a:off x="2102158" y="2449952"/>
            <a:ext cx="586219" cy="370588"/>
            <a:chOff x="1400083" y="2158318"/>
            <a:chExt cx="586219" cy="370588"/>
          </a:xfrm>
        </p:grpSpPr>
        <p:sp>
          <p:nvSpPr>
            <p:cNvPr id="59" name="椭圆 58"/>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p:cNvSpPr/>
            <p:nvPr/>
          </p:nvSpPr>
          <p:spPr>
            <a:xfrm rot="2886648">
              <a:off x="1935345" y="2477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1655299" y="21583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1655298" y="24805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3" name="直线连接符 62"/>
            <p:cNvCxnSpPr/>
            <p:nvPr/>
          </p:nvCxnSpPr>
          <p:spPr>
            <a:xfrm flipV="1">
              <a:off x="1451003" y="21811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线连接符 63"/>
            <p:cNvCxnSpPr/>
            <p:nvPr/>
          </p:nvCxnSpPr>
          <p:spPr>
            <a:xfrm>
              <a:off x="1451003" y="23457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线连接符 64"/>
            <p:cNvCxnSpPr/>
            <p:nvPr/>
          </p:nvCxnSpPr>
          <p:spPr>
            <a:xfrm flipV="1">
              <a:off x="1701017" y="25020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0" name="组 49"/>
          <p:cNvGrpSpPr/>
          <p:nvPr/>
        </p:nvGrpSpPr>
        <p:grpSpPr>
          <a:xfrm>
            <a:off x="3202768" y="2450692"/>
            <a:ext cx="586219" cy="370588"/>
            <a:chOff x="3237113" y="1546841"/>
            <a:chExt cx="586219" cy="370588"/>
          </a:xfrm>
        </p:grpSpPr>
        <p:sp>
          <p:nvSpPr>
            <p:cNvPr id="52" name="椭圆 51"/>
            <p:cNvSpPr/>
            <p:nvPr/>
          </p:nvSpPr>
          <p:spPr>
            <a:xfrm rot="2886648">
              <a:off x="3237113" y="170739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椭圆 52"/>
            <p:cNvSpPr/>
            <p:nvPr/>
          </p:nvSpPr>
          <p:spPr>
            <a:xfrm rot="2886648">
              <a:off x="3772375" y="18664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3492329" y="154684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3492328" y="186909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6" name="直线连接符 55"/>
            <p:cNvCxnSpPr/>
            <p:nvPr/>
          </p:nvCxnSpPr>
          <p:spPr>
            <a:xfrm flipV="1">
              <a:off x="3288033" y="156970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线连接符 56"/>
            <p:cNvCxnSpPr/>
            <p:nvPr/>
          </p:nvCxnSpPr>
          <p:spPr>
            <a:xfrm>
              <a:off x="3288033" y="173425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线连接符 57"/>
            <p:cNvCxnSpPr/>
            <p:nvPr/>
          </p:nvCxnSpPr>
          <p:spPr>
            <a:xfrm flipV="1">
              <a:off x="3538047" y="189056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1" name="文本框 50"/>
          <p:cNvSpPr txBox="1"/>
          <p:nvPr/>
        </p:nvSpPr>
        <p:spPr>
          <a:xfrm>
            <a:off x="2653159" y="2388370"/>
            <a:ext cx="539107" cy="369332"/>
          </a:xfrm>
          <a:prstGeom prst="rect">
            <a:avLst/>
          </a:prstGeom>
          <a:noFill/>
        </p:spPr>
        <p:txBody>
          <a:bodyPr wrap="square" rtlCol="0">
            <a:spAutoFit/>
          </a:bodyPr>
          <a:lstStyle/>
          <a:p>
            <a:r>
              <a:rPr kumimoji="1" lang="mr-IN" altLang="zh-CN" dirty="0" smtClean="0"/>
              <a:t>……</a:t>
            </a:r>
            <a:endParaRPr kumimoji="1" lang="zh-CN" altLang="en-US" dirty="0"/>
          </a:p>
        </p:txBody>
      </p:sp>
      <p:grpSp>
        <p:nvGrpSpPr>
          <p:cNvPr id="74" name="组 73"/>
          <p:cNvGrpSpPr/>
          <p:nvPr/>
        </p:nvGrpSpPr>
        <p:grpSpPr>
          <a:xfrm>
            <a:off x="1514304" y="3374953"/>
            <a:ext cx="586219" cy="370588"/>
            <a:chOff x="1539783" y="1548718"/>
            <a:chExt cx="586219" cy="370588"/>
          </a:xfrm>
        </p:grpSpPr>
        <p:sp>
          <p:nvSpPr>
            <p:cNvPr id="92" name="椭圆 91"/>
            <p:cNvSpPr/>
            <p:nvPr/>
          </p:nvSpPr>
          <p:spPr>
            <a:xfrm rot="2886648">
              <a:off x="1539783" y="17092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p:cNvSpPr/>
            <p:nvPr/>
          </p:nvSpPr>
          <p:spPr>
            <a:xfrm rot="2886648">
              <a:off x="2075045" y="1868349"/>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1794999" y="15487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矩形 94"/>
            <p:cNvSpPr/>
            <p:nvPr/>
          </p:nvSpPr>
          <p:spPr>
            <a:xfrm>
              <a:off x="1794998" y="18709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6" name="直线连接符 95"/>
            <p:cNvCxnSpPr>
              <a:stCxn id="76" idx="7"/>
              <a:endCxn id="85" idx="1"/>
            </p:cNvCxnSpPr>
            <p:nvPr/>
          </p:nvCxnSpPr>
          <p:spPr>
            <a:xfrm flipV="1">
              <a:off x="1590703" y="15715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线连接符 96"/>
            <p:cNvCxnSpPr>
              <a:stCxn id="76" idx="7"/>
              <a:endCxn id="86" idx="1"/>
            </p:cNvCxnSpPr>
            <p:nvPr/>
          </p:nvCxnSpPr>
          <p:spPr>
            <a:xfrm>
              <a:off x="1590703" y="17361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线连接符 97"/>
            <p:cNvCxnSpPr>
              <a:stCxn id="86" idx="3"/>
              <a:endCxn id="78" idx="3"/>
            </p:cNvCxnSpPr>
            <p:nvPr/>
          </p:nvCxnSpPr>
          <p:spPr>
            <a:xfrm flipV="1">
              <a:off x="1840717" y="18924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5" name="组 74"/>
          <p:cNvGrpSpPr/>
          <p:nvPr/>
        </p:nvGrpSpPr>
        <p:grpSpPr>
          <a:xfrm>
            <a:off x="2111024" y="3372336"/>
            <a:ext cx="586219" cy="370588"/>
            <a:chOff x="1400083" y="2158318"/>
            <a:chExt cx="586219" cy="370588"/>
          </a:xfrm>
        </p:grpSpPr>
        <p:sp>
          <p:nvSpPr>
            <p:cNvPr id="85" name="椭圆 84"/>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椭圆 85"/>
            <p:cNvSpPr/>
            <p:nvPr/>
          </p:nvSpPr>
          <p:spPr>
            <a:xfrm rot="2886648">
              <a:off x="1935345" y="2477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1655299" y="21583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p:cNvSpPr/>
            <p:nvPr/>
          </p:nvSpPr>
          <p:spPr>
            <a:xfrm>
              <a:off x="1655298" y="24805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9" name="直线连接符 88"/>
            <p:cNvCxnSpPr/>
            <p:nvPr/>
          </p:nvCxnSpPr>
          <p:spPr>
            <a:xfrm flipV="1">
              <a:off x="1451003" y="21811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线连接符 89"/>
            <p:cNvCxnSpPr/>
            <p:nvPr/>
          </p:nvCxnSpPr>
          <p:spPr>
            <a:xfrm>
              <a:off x="1451003" y="23457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线连接符 90"/>
            <p:cNvCxnSpPr/>
            <p:nvPr/>
          </p:nvCxnSpPr>
          <p:spPr>
            <a:xfrm flipV="1">
              <a:off x="1701017" y="25020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6" name="组 75"/>
          <p:cNvGrpSpPr/>
          <p:nvPr/>
        </p:nvGrpSpPr>
        <p:grpSpPr>
          <a:xfrm>
            <a:off x="3211634" y="3373076"/>
            <a:ext cx="586219" cy="370588"/>
            <a:chOff x="3237113" y="1546841"/>
            <a:chExt cx="586219" cy="370588"/>
          </a:xfrm>
        </p:grpSpPr>
        <p:sp>
          <p:nvSpPr>
            <p:cNvPr id="78" name="椭圆 77"/>
            <p:cNvSpPr/>
            <p:nvPr/>
          </p:nvSpPr>
          <p:spPr>
            <a:xfrm rot="2886648">
              <a:off x="3237113" y="170739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椭圆 78"/>
            <p:cNvSpPr/>
            <p:nvPr/>
          </p:nvSpPr>
          <p:spPr>
            <a:xfrm rot="2886648">
              <a:off x="3772375" y="18664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p:cNvSpPr/>
            <p:nvPr/>
          </p:nvSpPr>
          <p:spPr>
            <a:xfrm>
              <a:off x="3492329" y="154684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p:cNvSpPr/>
            <p:nvPr/>
          </p:nvSpPr>
          <p:spPr>
            <a:xfrm>
              <a:off x="3492328" y="186909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2" name="直线连接符 81"/>
            <p:cNvCxnSpPr/>
            <p:nvPr/>
          </p:nvCxnSpPr>
          <p:spPr>
            <a:xfrm flipV="1">
              <a:off x="3288033" y="156970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线连接符 82"/>
            <p:cNvCxnSpPr/>
            <p:nvPr/>
          </p:nvCxnSpPr>
          <p:spPr>
            <a:xfrm>
              <a:off x="3288033" y="173425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直线连接符 83"/>
            <p:cNvCxnSpPr/>
            <p:nvPr/>
          </p:nvCxnSpPr>
          <p:spPr>
            <a:xfrm flipV="1">
              <a:off x="3538047" y="189056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7" name="文本框 76"/>
          <p:cNvSpPr txBox="1"/>
          <p:nvPr/>
        </p:nvSpPr>
        <p:spPr>
          <a:xfrm>
            <a:off x="2662025" y="3310754"/>
            <a:ext cx="539107" cy="369332"/>
          </a:xfrm>
          <a:prstGeom prst="rect">
            <a:avLst/>
          </a:prstGeom>
          <a:noFill/>
        </p:spPr>
        <p:txBody>
          <a:bodyPr wrap="square" rtlCol="0">
            <a:spAutoFit/>
          </a:bodyPr>
          <a:lstStyle/>
          <a:p>
            <a:r>
              <a:rPr kumimoji="1" lang="mr-IN" altLang="zh-CN" smtClean="0"/>
              <a:t>……</a:t>
            </a:r>
            <a:endParaRPr kumimoji="1" lang="zh-CN" altLang="en-US" dirty="0"/>
          </a:p>
        </p:txBody>
      </p:sp>
      <p:sp>
        <p:nvSpPr>
          <p:cNvPr id="130" name="文本框 129"/>
          <p:cNvSpPr txBox="1"/>
          <p:nvPr/>
        </p:nvSpPr>
        <p:spPr>
          <a:xfrm>
            <a:off x="2437437" y="4046190"/>
            <a:ext cx="461665" cy="838200"/>
          </a:xfrm>
          <a:prstGeom prst="rect">
            <a:avLst/>
          </a:prstGeom>
          <a:noFill/>
        </p:spPr>
        <p:txBody>
          <a:bodyPr vert="eaVert" wrap="square" rtlCol="0">
            <a:spAutoFit/>
          </a:bodyPr>
          <a:lstStyle/>
          <a:p>
            <a:r>
              <a:rPr kumimoji="1" lang="mr-IN" altLang="zh-CN" smtClean="0"/>
              <a:t>……</a:t>
            </a:r>
            <a:endParaRPr kumimoji="1" lang="zh-CN" altLang="en-US" dirty="0"/>
          </a:p>
        </p:txBody>
      </p:sp>
      <p:sp>
        <p:nvSpPr>
          <p:cNvPr id="131" name="文本框 130"/>
          <p:cNvSpPr txBox="1"/>
          <p:nvPr/>
        </p:nvSpPr>
        <p:spPr>
          <a:xfrm>
            <a:off x="1451436" y="1146981"/>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1</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32" name="矩形 131"/>
          <p:cNvSpPr/>
          <p:nvPr/>
        </p:nvSpPr>
        <p:spPr>
          <a:xfrm>
            <a:off x="1420489" y="1135337"/>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 name="文本框 137"/>
          <p:cNvSpPr txBox="1"/>
          <p:nvPr/>
        </p:nvSpPr>
        <p:spPr>
          <a:xfrm>
            <a:off x="1450961" y="2100380"/>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2</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39" name="矩形 138"/>
          <p:cNvSpPr/>
          <p:nvPr/>
        </p:nvSpPr>
        <p:spPr>
          <a:xfrm>
            <a:off x="1420489" y="2075235"/>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文本框 141"/>
          <p:cNvSpPr txBox="1"/>
          <p:nvPr/>
        </p:nvSpPr>
        <p:spPr>
          <a:xfrm>
            <a:off x="1450961" y="3040857"/>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3</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43" name="矩形 142"/>
          <p:cNvSpPr/>
          <p:nvPr/>
        </p:nvSpPr>
        <p:spPr>
          <a:xfrm>
            <a:off x="1420489" y="3015712"/>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7" name="组 126"/>
          <p:cNvGrpSpPr/>
          <p:nvPr/>
        </p:nvGrpSpPr>
        <p:grpSpPr>
          <a:xfrm>
            <a:off x="1544967" y="4811460"/>
            <a:ext cx="586219" cy="370588"/>
            <a:chOff x="1529282" y="4687808"/>
            <a:chExt cx="586219" cy="370588"/>
          </a:xfrm>
        </p:grpSpPr>
        <p:sp>
          <p:nvSpPr>
            <p:cNvPr id="118" name="椭圆 117"/>
            <p:cNvSpPr/>
            <p:nvPr/>
          </p:nvSpPr>
          <p:spPr>
            <a:xfrm rot="2886648">
              <a:off x="1529282" y="484836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椭圆 118"/>
            <p:cNvSpPr/>
            <p:nvPr/>
          </p:nvSpPr>
          <p:spPr>
            <a:xfrm rot="2886648">
              <a:off x="2064544" y="50074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矩形 119"/>
            <p:cNvSpPr/>
            <p:nvPr/>
          </p:nvSpPr>
          <p:spPr>
            <a:xfrm>
              <a:off x="1784498" y="468780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矩形 120"/>
            <p:cNvSpPr/>
            <p:nvPr/>
          </p:nvSpPr>
          <p:spPr>
            <a:xfrm>
              <a:off x="1784497" y="501006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2" name="直线连接符 121"/>
            <p:cNvCxnSpPr>
              <a:endCxn id="111" idx="1"/>
            </p:cNvCxnSpPr>
            <p:nvPr/>
          </p:nvCxnSpPr>
          <p:spPr>
            <a:xfrm flipV="1">
              <a:off x="1580202" y="471066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直线连接符 122"/>
            <p:cNvCxnSpPr>
              <a:endCxn id="112" idx="1"/>
            </p:cNvCxnSpPr>
            <p:nvPr/>
          </p:nvCxnSpPr>
          <p:spPr>
            <a:xfrm>
              <a:off x="1580202" y="487522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直线连接符 123"/>
            <p:cNvCxnSpPr>
              <a:stCxn id="112" idx="3"/>
              <a:endCxn id="104" idx="3"/>
            </p:cNvCxnSpPr>
            <p:nvPr/>
          </p:nvCxnSpPr>
          <p:spPr>
            <a:xfrm flipV="1">
              <a:off x="1830216" y="503153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6" name="组 125"/>
          <p:cNvGrpSpPr/>
          <p:nvPr/>
        </p:nvGrpSpPr>
        <p:grpSpPr>
          <a:xfrm>
            <a:off x="2141687" y="4808843"/>
            <a:ext cx="586219" cy="370588"/>
            <a:chOff x="2126002" y="4685191"/>
            <a:chExt cx="586219" cy="370588"/>
          </a:xfrm>
        </p:grpSpPr>
        <p:sp>
          <p:nvSpPr>
            <p:cNvPr id="111" name="椭圆 110"/>
            <p:cNvSpPr/>
            <p:nvPr/>
          </p:nvSpPr>
          <p:spPr>
            <a:xfrm rot="2886648">
              <a:off x="2126002" y="484574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椭圆 111"/>
            <p:cNvSpPr/>
            <p:nvPr/>
          </p:nvSpPr>
          <p:spPr>
            <a:xfrm rot="2886648">
              <a:off x="2661264" y="500482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矩形 112"/>
            <p:cNvSpPr/>
            <p:nvPr/>
          </p:nvSpPr>
          <p:spPr>
            <a:xfrm>
              <a:off x="2381218" y="468519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矩形 113"/>
            <p:cNvSpPr/>
            <p:nvPr/>
          </p:nvSpPr>
          <p:spPr>
            <a:xfrm>
              <a:off x="2381217" y="500744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5" name="直线连接符 114"/>
            <p:cNvCxnSpPr/>
            <p:nvPr/>
          </p:nvCxnSpPr>
          <p:spPr>
            <a:xfrm flipV="1">
              <a:off x="2176922" y="470805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直线连接符 115"/>
            <p:cNvCxnSpPr/>
            <p:nvPr/>
          </p:nvCxnSpPr>
          <p:spPr>
            <a:xfrm>
              <a:off x="2176922" y="487260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直线连接符 116"/>
            <p:cNvCxnSpPr/>
            <p:nvPr/>
          </p:nvCxnSpPr>
          <p:spPr>
            <a:xfrm flipV="1">
              <a:off x="2426936" y="502891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5" name="组 124"/>
          <p:cNvGrpSpPr/>
          <p:nvPr/>
        </p:nvGrpSpPr>
        <p:grpSpPr>
          <a:xfrm>
            <a:off x="3242297" y="4809583"/>
            <a:ext cx="586219" cy="370588"/>
            <a:chOff x="3226612" y="4685931"/>
            <a:chExt cx="586219" cy="370588"/>
          </a:xfrm>
        </p:grpSpPr>
        <p:sp>
          <p:nvSpPr>
            <p:cNvPr id="104" name="椭圆 103"/>
            <p:cNvSpPr/>
            <p:nvPr/>
          </p:nvSpPr>
          <p:spPr>
            <a:xfrm rot="2886648">
              <a:off x="3226612" y="484648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p:cNvSpPr/>
            <p:nvPr/>
          </p:nvSpPr>
          <p:spPr>
            <a:xfrm rot="2886648">
              <a:off x="3761874" y="500556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a:off x="3481828" y="468593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矩形 106"/>
            <p:cNvSpPr/>
            <p:nvPr/>
          </p:nvSpPr>
          <p:spPr>
            <a:xfrm>
              <a:off x="3481827" y="500818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8" name="直线连接符 107"/>
            <p:cNvCxnSpPr/>
            <p:nvPr/>
          </p:nvCxnSpPr>
          <p:spPr>
            <a:xfrm flipV="1">
              <a:off x="3277532" y="470879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线连接符 108"/>
            <p:cNvCxnSpPr/>
            <p:nvPr/>
          </p:nvCxnSpPr>
          <p:spPr>
            <a:xfrm>
              <a:off x="3277532" y="487334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线连接符 109"/>
            <p:cNvCxnSpPr/>
            <p:nvPr/>
          </p:nvCxnSpPr>
          <p:spPr>
            <a:xfrm flipV="1">
              <a:off x="3527546" y="502965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3" name="文本框 102"/>
          <p:cNvSpPr txBox="1"/>
          <p:nvPr/>
        </p:nvSpPr>
        <p:spPr>
          <a:xfrm>
            <a:off x="2692688" y="4747261"/>
            <a:ext cx="539107" cy="369332"/>
          </a:xfrm>
          <a:prstGeom prst="rect">
            <a:avLst/>
          </a:prstGeom>
          <a:noFill/>
        </p:spPr>
        <p:txBody>
          <a:bodyPr wrap="square" rtlCol="0">
            <a:spAutoFit/>
          </a:bodyPr>
          <a:lstStyle/>
          <a:p>
            <a:r>
              <a:rPr kumimoji="1" lang="mr-IN" altLang="zh-CN" smtClean="0"/>
              <a:t>……</a:t>
            </a:r>
            <a:endParaRPr kumimoji="1" lang="zh-CN" altLang="en-US" dirty="0"/>
          </a:p>
        </p:txBody>
      </p:sp>
      <p:sp>
        <p:nvSpPr>
          <p:cNvPr id="144" name="文本框 143"/>
          <p:cNvSpPr txBox="1"/>
          <p:nvPr/>
        </p:nvSpPr>
        <p:spPr>
          <a:xfrm>
            <a:off x="1450961" y="4545075"/>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n</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45" name="矩形 144"/>
          <p:cNvSpPr/>
          <p:nvPr/>
        </p:nvSpPr>
        <p:spPr>
          <a:xfrm>
            <a:off x="1420489" y="4519930"/>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矩形 151"/>
          <p:cNvSpPr/>
          <p:nvPr/>
        </p:nvSpPr>
        <p:spPr>
          <a:xfrm>
            <a:off x="6261100" y="3887230"/>
            <a:ext cx="1993900" cy="2754870"/>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文本框 152"/>
          <p:cNvSpPr txBox="1"/>
          <p:nvPr/>
        </p:nvSpPr>
        <p:spPr>
          <a:xfrm>
            <a:off x="6261100" y="6083255"/>
            <a:ext cx="2072640" cy="523220"/>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不</a:t>
            </a:r>
            <a:r>
              <a:rPr kumimoji="1" lang="zh-CN" altLang="en-US" sz="1400" dirty="0" smtClean="0">
                <a:latin typeface="Microsoft YaHei" charset="-122"/>
                <a:ea typeface="Microsoft YaHei" charset="-122"/>
                <a:cs typeface="Microsoft YaHei" charset="-122"/>
              </a:rPr>
              <a:t>含有种子查询</a:t>
            </a:r>
            <a:endParaRPr kumimoji="1" lang="en-US" altLang="zh-CN" sz="1400" dirty="0" smtClean="0">
              <a:latin typeface="Microsoft YaHei" charset="-122"/>
              <a:ea typeface="Microsoft YaHei" charset="-122"/>
              <a:cs typeface="Microsoft YaHei" charset="-122"/>
            </a:endParaRPr>
          </a:p>
          <a:p>
            <a:pPr algn="ctr"/>
            <a:r>
              <a:rPr kumimoji="1" lang="zh-CN" altLang="en-US" sz="1400" dirty="0" smtClean="0">
                <a:latin typeface="Microsoft YaHei" charset="-122"/>
                <a:ea typeface="Microsoft YaHei" charset="-122"/>
                <a:cs typeface="Microsoft YaHei" charset="-122"/>
              </a:rPr>
              <a:t>的</a:t>
            </a:r>
            <a:r>
              <a:rPr kumimoji="1" lang="zh-CN" altLang="en-US" sz="1400" dirty="0" smtClean="0">
                <a:latin typeface="Microsoft YaHei" charset="-122"/>
                <a:ea typeface="Microsoft YaHei" charset="-122"/>
                <a:cs typeface="Microsoft YaHei" charset="-122"/>
              </a:rPr>
              <a:t>子任务有向图集合</a:t>
            </a:r>
            <a:endParaRPr kumimoji="1" lang="zh-CN" altLang="en-US" sz="1400" dirty="0">
              <a:latin typeface="Microsoft YaHei" charset="-122"/>
              <a:ea typeface="Microsoft YaHei" charset="-122"/>
              <a:cs typeface="Microsoft YaHei" charset="-122"/>
            </a:endParaRPr>
          </a:p>
        </p:txBody>
      </p:sp>
      <p:sp>
        <p:nvSpPr>
          <p:cNvPr id="154" name="文本框 153"/>
          <p:cNvSpPr txBox="1"/>
          <p:nvPr/>
        </p:nvSpPr>
        <p:spPr>
          <a:xfrm>
            <a:off x="6466204" y="2376295"/>
            <a:ext cx="1788795" cy="523220"/>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含有种子查询</a:t>
            </a:r>
            <a:endParaRPr kumimoji="1" lang="en-US" altLang="zh-CN" sz="1400" dirty="0" smtClean="0">
              <a:latin typeface="Microsoft YaHei" charset="-122"/>
              <a:ea typeface="Microsoft YaHei" charset="-122"/>
              <a:cs typeface="Microsoft YaHei" charset="-122"/>
            </a:endParaRPr>
          </a:p>
          <a:p>
            <a:pPr algn="ctr"/>
            <a:r>
              <a:rPr kumimoji="1" lang="zh-CN" altLang="en-US" sz="1400" dirty="0" smtClean="0">
                <a:latin typeface="Microsoft YaHei" charset="-122"/>
                <a:ea typeface="Microsoft YaHei" charset="-122"/>
                <a:cs typeface="Microsoft YaHei" charset="-122"/>
              </a:rPr>
              <a:t>的子</a:t>
            </a:r>
            <a:r>
              <a:rPr kumimoji="1" lang="zh-CN" altLang="en-US" sz="1400" dirty="0" smtClean="0">
                <a:latin typeface="Microsoft YaHei" charset="-122"/>
                <a:ea typeface="Microsoft YaHei" charset="-122"/>
                <a:cs typeface="Microsoft YaHei" charset="-122"/>
              </a:rPr>
              <a:t>任务有向图</a:t>
            </a:r>
            <a:endParaRPr kumimoji="1" lang="zh-CN" altLang="en-US" sz="1400" dirty="0">
              <a:latin typeface="Microsoft YaHei" charset="-122"/>
              <a:ea typeface="Microsoft YaHei" charset="-122"/>
              <a:cs typeface="Microsoft YaHei" charset="-122"/>
            </a:endParaRPr>
          </a:p>
        </p:txBody>
      </p:sp>
      <p:grpSp>
        <p:nvGrpSpPr>
          <p:cNvPr id="129" name="组 128"/>
          <p:cNvGrpSpPr/>
          <p:nvPr/>
        </p:nvGrpSpPr>
        <p:grpSpPr>
          <a:xfrm>
            <a:off x="6811639" y="1484519"/>
            <a:ext cx="936885" cy="869005"/>
            <a:chOff x="1596191" y="1348206"/>
            <a:chExt cx="5233454" cy="4854273"/>
          </a:xfrm>
        </p:grpSpPr>
        <p:sp>
          <p:nvSpPr>
            <p:cNvPr id="133" name="椭圆 132"/>
            <p:cNvSpPr/>
            <p:nvPr/>
          </p:nvSpPr>
          <p:spPr>
            <a:xfrm>
              <a:off x="3536249" y="32401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 name="矩形 133"/>
            <p:cNvSpPr/>
            <p:nvPr/>
          </p:nvSpPr>
          <p:spPr>
            <a:xfrm>
              <a:off x="4034591" y="26535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椭圆 134"/>
            <p:cNvSpPr/>
            <p:nvPr/>
          </p:nvSpPr>
          <p:spPr>
            <a:xfrm>
              <a:off x="4165727" y="3660913"/>
              <a:ext cx="159488" cy="15948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6" name="矩形 135"/>
            <p:cNvSpPr/>
            <p:nvPr/>
          </p:nvSpPr>
          <p:spPr>
            <a:xfrm>
              <a:off x="4932426" y="317104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 name="椭圆 136"/>
            <p:cNvSpPr/>
            <p:nvPr/>
          </p:nvSpPr>
          <p:spPr>
            <a:xfrm>
              <a:off x="3151936" y="399884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 name="椭圆 139"/>
            <p:cNvSpPr/>
            <p:nvPr/>
          </p:nvSpPr>
          <p:spPr>
            <a:xfrm>
              <a:off x="4006239" y="435665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椭圆 140"/>
            <p:cNvSpPr/>
            <p:nvPr/>
          </p:nvSpPr>
          <p:spPr>
            <a:xfrm>
              <a:off x="4772938" y="24573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 name="椭圆 145"/>
            <p:cNvSpPr/>
            <p:nvPr/>
          </p:nvSpPr>
          <p:spPr>
            <a:xfrm>
              <a:off x="5736110" y="38499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 name="椭圆 146"/>
            <p:cNvSpPr/>
            <p:nvPr/>
          </p:nvSpPr>
          <p:spPr>
            <a:xfrm>
              <a:off x="2605283" y="350142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椭圆 147"/>
            <p:cNvSpPr/>
            <p:nvPr/>
          </p:nvSpPr>
          <p:spPr>
            <a:xfrm>
              <a:off x="3376761" y="503251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椭圆 148"/>
            <p:cNvSpPr/>
            <p:nvPr/>
          </p:nvSpPr>
          <p:spPr>
            <a:xfrm>
              <a:off x="3231680" y="231064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椭圆 149"/>
            <p:cNvSpPr/>
            <p:nvPr/>
          </p:nvSpPr>
          <p:spPr>
            <a:xfrm>
              <a:off x="5070650" y="443639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椭圆 150"/>
            <p:cNvSpPr/>
            <p:nvPr/>
          </p:nvSpPr>
          <p:spPr>
            <a:xfrm>
              <a:off x="6461666" y="30115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椭圆 159"/>
            <p:cNvSpPr/>
            <p:nvPr/>
          </p:nvSpPr>
          <p:spPr>
            <a:xfrm>
              <a:off x="4201057" y="170505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椭圆 160"/>
            <p:cNvSpPr/>
            <p:nvPr/>
          </p:nvSpPr>
          <p:spPr>
            <a:xfrm>
              <a:off x="1979119" y="45289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a:off x="4693194" y="52047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椭圆 162"/>
            <p:cNvSpPr/>
            <p:nvPr/>
          </p:nvSpPr>
          <p:spPr>
            <a:xfrm>
              <a:off x="5815854" y="232343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椭圆 163"/>
            <p:cNvSpPr/>
            <p:nvPr/>
          </p:nvSpPr>
          <p:spPr>
            <a:xfrm>
              <a:off x="6302178" y="455165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椭圆 164"/>
            <p:cNvSpPr/>
            <p:nvPr/>
          </p:nvSpPr>
          <p:spPr>
            <a:xfrm>
              <a:off x="3954847" y="56686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矩形 165"/>
            <p:cNvSpPr/>
            <p:nvPr/>
          </p:nvSpPr>
          <p:spPr>
            <a:xfrm>
              <a:off x="2786574" y="46193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矩形 166"/>
            <p:cNvSpPr/>
            <p:nvPr/>
          </p:nvSpPr>
          <p:spPr>
            <a:xfrm>
              <a:off x="2518910" y="27226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矩形 167"/>
            <p:cNvSpPr/>
            <p:nvPr/>
          </p:nvSpPr>
          <p:spPr>
            <a:xfrm>
              <a:off x="5052696" y="173533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矩形 168"/>
            <p:cNvSpPr/>
            <p:nvPr/>
          </p:nvSpPr>
          <p:spPr>
            <a:xfrm>
              <a:off x="4624082" y="408921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 name="矩形 169"/>
            <p:cNvSpPr/>
            <p:nvPr/>
          </p:nvSpPr>
          <p:spPr>
            <a:xfrm>
              <a:off x="5729327" y="309130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矩形 170"/>
            <p:cNvSpPr/>
            <p:nvPr/>
          </p:nvSpPr>
          <p:spPr>
            <a:xfrm>
              <a:off x="1596191" y="347206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矩形 171"/>
            <p:cNvSpPr/>
            <p:nvPr/>
          </p:nvSpPr>
          <p:spPr>
            <a:xfrm>
              <a:off x="2659058" y="191019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矩形 172"/>
            <p:cNvSpPr/>
            <p:nvPr/>
          </p:nvSpPr>
          <p:spPr>
            <a:xfrm>
              <a:off x="4160605" y="49141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矩形 173"/>
            <p:cNvSpPr/>
            <p:nvPr/>
          </p:nvSpPr>
          <p:spPr>
            <a:xfrm>
              <a:off x="5591103" y="511225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椭圆 174"/>
            <p:cNvSpPr/>
            <p:nvPr/>
          </p:nvSpPr>
          <p:spPr>
            <a:xfrm>
              <a:off x="3477769" y="134820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椭圆 175"/>
            <p:cNvSpPr/>
            <p:nvPr/>
          </p:nvSpPr>
          <p:spPr>
            <a:xfrm>
              <a:off x="2401334" y="550912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椭圆 176"/>
            <p:cNvSpPr/>
            <p:nvPr/>
          </p:nvSpPr>
          <p:spPr>
            <a:xfrm>
              <a:off x="6670157" y="382040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椭圆 177"/>
            <p:cNvSpPr/>
            <p:nvPr/>
          </p:nvSpPr>
          <p:spPr>
            <a:xfrm>
              <a:off x="5111176" y="60429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椭圆 178"/>
            <p:cNvSpPr/>
            <p:nvPr/>
          </p:nvSpPr>
          <p:spPr>
            <a:xfrm>
              <a:off x="6461666" y="530558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0" name="直线箭头连接符 179"/>
            <p:cNvCxnSpPr/>
            <p:nvPr/>
          </p:nvCxnSpPr>
          <p:spPr>
            <a:xfrm flipV="1">
              <a:off x="4245471" y="3240156"/>
              <a:ext cx="686955" cy="42075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线箭头连接符 180"/>
            <p:cNvCxnSpPr/>
            <p:nvPr/>
          </p:nvCxnSpPr>
          <p:spPr>
            <a:xfrm flipH="1">
              <a:off x="4085983" y="3820401"/>
              <a:ext cx="159488" cy="53625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线箭头连接符 181"/>
            <p:cNvCxnSpPr/>
            <p:nvPr/>
          </p:nvCxnSpPr>
          <p:spPr>
            <a:xfrm flipV="1">
              <a:off x="4142371" y="4158331"/>
              <a:ext cx="481711" cy="2216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线箭头连接符 182"/>
            <p:cNvCxnSpPr/>
            <p:nvPr/>
          </p:nvCxnSpPr>
          <p:spPr>
            <a:xfrm>
              <a:off x="3695737" y="3319900"/>
              <a:ext cx="493346" cy="36436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线箭头连接符 183"/>
            <p:cNvCxnSpPr/>
            <p:nvPr/>
          </p:nvCxnSpPr>
          <p:spPr>
            <a:xfrm flipH="1">
              <a:off x="3288068" y="3740657"/>
              <a:ext cx="877659" cy="2815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线箭头连接符 184"/>
            <p:cNvCxnSpPr/>
            <p:nvPr/>
          </p:nvCxnSpPr>
          <p:spPr>
            <a:xfrm flipV="1">
              <a:off x="4245471" y="2616835"/>
              <a:ext cx="607211" cy="10440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线箭头连接符 185"/>
            <p:cNvCxnSpPr/>
            <p:nvPr/>
          </p:nvCxnSpPr>
          <p:spPr>
            <a:xfrm flipV="1">
              <a:off x="2764771" y="2446781"/>
              <a:ext cx="490265" cy="113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线箭头连接符 186"/>
            <p:cNvCxnSpPr/>
            <p:nvPr/>
          </p:nvCxnSpPr>
          <p:spPr>
            <a:xfrm flipH="1" flipV="1">
              <a:off x="2588022" y="2860903"/>
              <a:ext cx="97005" cy="64052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线箭头连接符 187"/>
            <p:cNvCxnSpPr/>
            <p:nvPr/>
          </p:nvCxnSpPr>
          <p:spPr>
            <a:xfrm flipH="1" flipV="1">
              <a:off x="1734415" y="3541181"/>
              <a:ext cx="870868" cy="399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线箭头连接符 188"/>
            <p:cNvCxnSpPr/>
            <p:nvPr/>
          </p:nvCxnSpPr>
          <p:spPr>
            <a:xfrm flipH="1" flipV="1">
              <a:off x="2797282" y="1979304"/>
              <a:ext cx="457754" cy="35470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线箭头连接符 189"/>
            <p:cNvCxnSpPr/>
            <p:nvPr/>
          </p:nvCxnSpPr>
          <p:spPr>
            <a:xfrm flipV="1">
              <a:off x="2797282" y="1484338"/>
              <a:ext cx="703843" cy="494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线箭头连接符 190"/>
            <p:cNvCxnSpPr/>
            <p:nvPr/>
          </p:nvCxnSpPr>
          <p:spPr>
            <a:xfrm>
              <a:off x="3613901" y="1484338"/>
              <a:ext cx="489802" cy="11692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线箭头连接符 191"/>
            <p:cNvCxnSpPr/>
            <p:nvPr/>
          </p:nvCxnSpPr>
          <p:spPr>
            <a:xfrm>
              <a:off x="3391168" y="2390393"/>
              <a:ext cx="643423" cy="33228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线箭头连接符 192"/>
            <p:cNvCxnSpPr/>
            <p:nvPr/>
          </p:nvCxnSpPr>
          <p:spPr>
            <a:xfrm flipV="1">
              <a:off x="4172815" y="1841187"/>
              <a:ext cx="51598" cy="88149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线箭头连接符 193"/>
            <p:cNvCxnSpPr/>
            <p:nvPr/>
          </p:nvCxnSpPr>
          <p:spPr>
            <a:xfrm>
              <a:off x="4360545" y="1784799"/>
              <a:ext cx="692151" cy="1964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线箭头连接符 194"/>
            <p:cNvCxnSpPr/>
            <p:nvPr/>
          </p:nvCxnSpPr>
          <p:spPr>
            <a:xfrm>
              <a:off x="4337189" y="1841187"/>
              <a:ext cx="459105" cy="63951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线箭头连接符 195"/>
            <p:cNvCxnSpPr/>
            <p:nvPr/>
          </p:nvCxnSpPr>
          <p:spPr>
            <a:xfrm flipV="1">
              <a:off x="4932426" y="2403183"/>
              <a:ext cx="883428" cy="13390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线箭头连接符 196"/>
            <p:cNvCxnSpPr/>
            <p:nvPr/>
          </p:nvCxnSpPr>
          <p:spPr>
            <a:xfrm>
              <a:off x="5001538" y="3309268"/>
              <a:ext cx="757928" cy="5640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线箭头连接符 197"/>
            <p:cNvCxnSpPr/>
            <p:nvPr/>
          </p:nvCxnSpPr>
          <p:spPr>
            <a:xfrm flipV="1">
              <a:off x="4762306" y="3986118"/>
              <a:ext cx="997160" cy="17221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线箭头连接符 198"/>
            <p:cNvCxnSpPr/>
            <p:nvPr/>
          </p:nvCxnSpPr>
          <p:spPr>
            <a:xfrm flipH="1" flipV="1">
              <a:off x="5798439" y="3229524"/>
              <a:ext cx="17415" cy="62046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线箭头连接符 199"/>
            <p:cNvCxnSpPr/>
            <p:nvPr/>
          </p:nvCxnSpPr>
          <p:spPr>
            <a:xfrm flipV="1">
              <a:off x="5867551" y="3091300"/>
              <a:ext cx="594115" cy="6911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线箭头连接符 200"/>
            <p:cNvCxnSpPr/>
            <p:nvPr/>
          </p:nvCxnSpPr>
          <p:spPr>
            <a:xfrm flipH="1">
              <a:off x="5872242" y="3171044"/>
              <a:ext cx="669168" cy="70229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线箭头连接符 201"/>
            <p:cNvCxnSpPr/>
            <p:nvPr/>
          </p:nvCxnSpPr>
          <p:spPr>
            <a:xfrm flipV="1">
              <a:off x="5895598" y="3900145"/>
              <a:ext cx="774559" cy="295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线箭头连接符 202"/>
            <p:cNvCxnSpPr/>
            <p:nvPr/>
          </p:nvCxnSpPr>
          <p:spPr>
            <a:xfrm flipH="1">
              <a:off x="2924798" y="4158331"/>
              <a:ext cx="306882" cy="53008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线箭头连接符 203"/>
            <p:cNvCxnSpPr/>
            <p:nvPr/>
          </p:nvCxnSpPr>
          <p:spPr>
            <a:xfrm flipH="1" flipV="1">
              <a:off x="2138607" y="4608674"/>
              <a:ext cx="647967" cy="797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线箭头连接符 204"/>
            <p:cNvCxnSpPr/>
            <p:nvPr/>
          </p:nvCxnSpPr>
          <p:spPr>
            <a:xfrm flipH="1">
              <a:off x="2537466" y="4688418"/>
              <a:ext cx="249108" cy="8440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线箭头连接符 205"/>
            <p:cNvCxnSpPr/>
            <p:nvPr/>
          </p:nvCxnSpPr>
          <p:spPr>
            <a:xfrm flipH="1" flipV="1">
              <a:off x="2741415" y="3637557"/>
              <a:ext cx="183383" cy="105086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线箭头连接符 206"/>
            <p:cNvCxnSpPr/>
            <p:nvPr/>
          </p:nvCxnSpPr>
          <p:spPr>
            <a:xfrm flipH="1" flipV="1">
              <a:off x="2855686" y="4757530"/>
              <a:ext cx="544431" cy="2983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线箭头连接符 207"/>
            <p:cNvCxnSpPr/>
            <p:nvPr/>
          </p:nvCxnSpPr>
          <p:spPr>
            <a:xfrm flipV="1">
              <a:off x="3536249" y="4983279"/>
              <a:ext cx="624356" cy="1289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线箭头连接符 208"/>
            <p:cNvCxnSpPr/>
            <p:nvPr/>
          </p:nvCxnSpPr>
          <p:spPr>
            <a:xfrm flipH="1">
              <a:off x="3512893" y="4492784"/>
              <a:ext cx="516702" cy="5630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线箭头连接符 209"/>
            <p:cNvCxnSpPr/>
            <p:nvPr/>
          </p:nvCxnSpPr>
          <p:spPr>
            <a:xfrm flipV="1">
              <a:off x="4090979" y="5284535"/>
              <a:ext cx="602215" cy="4074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线箭头连接符 210"/>
            <p:cNvCxnSpPr/>
            <p:nvPr/>
          </p:nvCxnSpPr>
          <p:spPr>
            <a:xfrm>
              <a:off x="4772938" y="5364279"/>
              <a:ext cx="361594" cy="70206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线箭头连接符 211"/>
            <p:cNvCxnSpPr/>
            <p:nvPr/>
          </p:nvCxnSpPr>
          <p:spPr>
            <a:xfrm flipV="1">
              <a:off x="4829326" y="4572528"/>
              <a:ext cx="264680" cy="65561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线箭头连接符 212"/>
            <p:cNvCxnSpPr/>
            <p:nvPr/>
          </p:nvCxnSpPr>
          <p:spPr>
            <a:xfrm flipV="1">
              <a:off x="4298829" y="4516140"/>
              <a:ext cx="771821" cy="4671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线箭头连接符 213"/>
            <p:cNvCxnSpPr/>
            <p:nvPr/>
          </p:nvCxnSpPr>
          <p:spPr>
            <a:xfrm>
              <a:off x="4229717" y="5052391"/>
              <a:ext cx="486833" cy="17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线箭头连接符 214"/>
            <p:cNvCxnSpPr/>
            <p:nvPr/>
          </p:nvCxnSpPr>
          <p:spPr>
            <a:xfrm flipV="1">
              <a:off x="4852682" y="5112257"/>
              <a:ext cx="807533" cy="1722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线箭头连接符 215"/>
            <p:cNvCxnSpPr/>
            <p:nvPr/>
          </p:nvCxnSpPr>
          <p:spPr>
            <a:xfrm flipH="1">
              <a:off x="4772938" y="5181369"/>
              <a:ext cx="818165" cy="18291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线箭头连接符 216"/>
            <p:cNvCxnSpPr/>
            <p:nvPr/>
          </p:nvCxnSpPr>
          <p:spPr>
            <a:xfrm flipV="1">
              <a:off x="5729327" y="4631403"/>
              <a:ext cx="572851" cy="549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线箭头连接符 217"/>
            <p:cNvCxnSpPr/>
            <p:nvPr/>
          </p:nvCxnSpPr>
          <p:spPr>
            <a:xfrm>
              <a:off x="6381922" y="4711147"/>
              <a:ext cx="159488" cy="5944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线箭头连接符 218"/>
            <p:cNvCxnSpPr/>
            <p:nvPr/>
          </p:nvCxnSpPr>
          <p:spPr>
            <a:xfrm flipH="1">
              <a:off x="5247308" y="5385326"/>
              <a:ext cx="1214358" cy="6810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0" name="组 219"/>
          <p:cNvGrpSpPr/>
          <p:nvPr/>
        </p:nvGrpSpPr>
        <p:grpSpPr>
          <a:xfrm>
            <a:off x="6319506" y="4076785"/>
            <a:ext cx="923576" cy="829357"/>
            <a:chOff x="4806862" y="1404963"/>
            <a:chExt cx="1537104" cy="1758932"/>
          </a:xfrm>
        </p:grpSpPr>
        <p:sp>
          <p:nvSpPr>
            <p:cNvPr id="221" name="椭圆 220"/>
            <p:cNvSpPr/>
            <p:nvPr/>
          </p:nvSpPr>
          <p:spPr>
            <a:xfrm rot="2886648">
              <a:off x="5588654" y="189872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2" name="矩形 221"/>
            <p:cNvSpPr/>
            <p:nvPr/>
          </p:nvSpPr>
          <p:spPr>
            <a:xfrm rot="2886648">
              <a:off x="5838145" y="189072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3" name="椭圆 222"/>
            <p:cNvSpPr/>
            <p:nvPr/>
          </p:nvSpPr>
          <p:spPr>
            <a:xfrm rot="2886648">
              <a:off x="5622864" y="213821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4" name="矩形 223"/>
            <p:cNvSpPr/>
            <p:nvPr/>
          </p:nvSpPr>
          <p:spPr>
            <a:xfrm rot="2886648">
              <a:off x="5906599" y="221466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5" name="椭圆 224"/>
            <p:cNvSpPr/>
            <p:nvPr/>
          </p:nvSpPr>
          <p:spPr>
            <a:xfrm rot="2886648">
              <a:off x="5326213" y="19691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6" name="椭圆 225"/>
            <p:cNvSpPr/>
            <p:nvPr/>
          </p:nvSpPr>
          <p:spPr>
            <a:xfrm rot="2886648">
              <a:off x="5423357" y="22487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7" name="椭圆 226"/>
            <p:cNvSpPr/>
            <p:nvPr/>
          </p:nvSpPr>
          <p:spPr>
            <a:xfrm rot="2886648">
              <a:off x="6038672" y="202587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8" name="椭圆 227"/>
            <p:cNvSpPr/>
            <p:nvPr/>
          </p:nvSpPr>
          <p:spPr>
            <a:xfrm rot="2886648">
              <a:off x="5912905" y="25520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9" name="椭圆 228"/>
            <p:cNvSpPr/>
            <p:nvPr/>
          </p:nvSpPr>
          <p:spPr>
            <a:xfrm rot="2886648">
              <a:off x="5327907" y="173303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0" name="椭圆 229"/>
            <p:cNvSpPr/>
            <p:nvPr/>
          </p:nvSpPr>
          <p:spPr>
            <a:xfrm rot="2886648">
              <a:off x="5128315" y="22431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1" name="椭圆 230"/>
            <p:cNvSpPr/>
            <p:nvPr/>
          </p:nvSpPr>
          <p:spPr>
            <a:xfrm rot="2886648">
              <a:off x="5744765" y="162799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2" name="椭圆 231"/>
            <p:cNvSpPr/>
            <p:nvPr/>
          </p:nvSpPr>
          <p:spPr>
            <a:xfrm rot="2886648">
              <a:off x="5631462" y="251888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3" name="椭圆 232"/>
            <p:cNvSpPr/>
            <p:nvPr/>
          </p:nvSpPr>
          <p:spPr>
            <a:xfrm rot="2886648">
              <a:off x="6267111" y="254577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4" name="椭圆 233"/>
            <p:cNvSpPr/>
            <p:nvPr/>
          </p:nvSpPr>
          <p:spPr>
            <a:xfrm rot="2886648">
              <a:off x="6095605" y="172936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5" name="椭圆 234"/>
            <p:cNvSpPr/>
            <p:nvPr/>
          </p:nvSpPr>
          <p:spPr>
            <a:xfrm rot="2886648">
              <a:off x="4949932" y="180329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6" name="椭圆 235"/>
            <p:cNvSpPr/>
            <p:nvPr/>
          </p:nvSpPr>
          <p:spPr>
            <a:xfrm rot="2886648">
              <a:off x="5368175" y="259302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7" name="椭圆 236"/>
            <p:cNvSpPr/>
            <p:nvPr/>
          </p:nvSpPr>
          <p:spPr>
            <a:xfrm rot="2886648">
              <a:off x="6293009" y="22453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8" name="椭圆 237"/>
            <p:cNvSpPr/>
            <p:nvPr/>
          </p:nvSpPr>
          <p:spPr>
            <a:xfrm rot="2886648">
              <a:off x="5866770" y="28363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9" name="椭圆 238"/>
            <p:cNvSpPr/>
            <p:nvPr/>
          </p:nvSpPr>
          <p:spPr>
            <a:xfrm rot="2886648">
              <a:off x="5100340" y="25163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0" name="矩形 239"/>
            <p:cNvSpPr/>
            <p:nvPr/>
          </p:nvSpPr>
          <p:spPr>
            <a:xfrm rot="2886648">
              <a:off x="5104349" y="201323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1" name="矩形 240"/>
            <p:cNvSpPr/>
            <p:nvPr/>
          </p:nvSpPr>
          <p:spPr>
            <a:xfrm rot="2886648">
              <a:off x="5498364" y="154495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2" name="矩形 241"/>
            <p:cNvSpPr/>
            <p:nvPr/>
          </p:nvSpPr>
          <p:spPr>
            <a:xfrm rot="2886648">
              <a:off x="6273743" y="193699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3" name="矩形 242"/>
            <p:cNvSpPr/>
            <p:nvPr/>
          </p:nvSpPr>
          <p:spPr>
            <a:xfrm rot="2886648">
              <a:off x="5622430" y="23372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4" name="矩形 243"/>
            <p:cNvSpPr/>
            <p:nvPr/>
          </p:nvSpPr>
          <p:spPr>
            <a:xfrm rot="2886648">
              <a:off x="6095570" y="238720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5" name="矩形 244"/>
            <p:cNvSpPr/>
            <p:nvPr/>
          </p:nvSpPr>
          <p:spPr>
            <a:xfrm rot="2886648">
              <a:off x="5123276" y="148535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6" name="矩形 245"/>
            <p:cNvSpPr/>
            <p:nvPr/>
          </p:nvSpPr>
          <p:spPr>
            <a:xfrm rot="2886648">
              <a:off x="5721514" y="140496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7" name="矩形 246"/>
            <p:cNvSpPr/>
            <p:nvPr/>
          </p:nvSpPr>
          <p:spPr>
            <a:xfrm rot="2886648">
              <a:off x="5327340" y="240295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8" name="矩形 247"/>
            <p:cNvSpPr/>
            <p:nvPr/>
          </p:nvSpPr>
          <p:spPr>
            <a:xfrm rot="2886648">
              <a:off x="5585394" y="278545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9" name="椭圆 248"/>
            <p:cNvSpPr/>
            <p:nvPr/>
          </p:nvSpPr>
          <p:spPr>
            <a:xfrm rot="2886648">
              <a:off x="6026183" y="148120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0" name="椭圆 249"/>
            <p:cNvSpPr/>
            <p:nvPr/>
          </p:nvSpPr>
          <p:spPr>
            <a:xfrm rot="2886648">
              <a:off x="4806862" y="211282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1" name="椭圆 250"/>
            <p:cNvSpPr/>
            <p:nvPr/>
          </p:nvSpPr>
          <p:spPr>
            <a:xfrm rot="2886648">
              <a:off x="6119203" y="276791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2" name="椭圆 251"/>
            <p:cNvSpPr/>
            <p:nvPr/>
          </p:nvSpPr>
          <p:spPr>
            <a:xfrm rot="2886648">
              <a:off x="5257976" y="287126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3" name="椭圆 252"/>
            <p:cNvSpPr/>
            <p:nvPr/>
          </p:nvSpPr>
          <p:spPr>
            <a:xfrm rot="2886648">
              <a:off x="5721472" y="303516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54" name="直线箭头连接符 253"/>
            <p:cNvCxnSpPr/>
            <p:nvPr/>
          </p:nvCxnSpPr>
          <p:spPr>
            <a:xfrm rot="2886648" flipV="1">
              <a:off x="5680880" y="2116277"/>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直线箭头连接符 254"/>
            <p:cNvCxnSpPr/>
            <p:nvPr/>
          </p:nvCxnSpPr>
          <p:spPr>
            <a:xfrm rot="2886648" flipH="1">
              <a:off x="5523111" y="2133266"/>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直线箭头连接符 255"/>
            <p:cNvCxnSpPr/>
            <p:nvPr/>
          </p:nvCxnSpPr>
          <p:spPr>
            <a:xfrm rot="2886648" flipV="1">
              <a:off x="5475068" y="227379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直线箭头连接符 256"/>
            <p:cNvCxnSpPr/>
            <p:nvPr/>
          </p:nvCxnSpPr>
          <p:spPr>
            <a:xfrm rot="2886648">
              <a:off x="5561622" y="1982502"/>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直线箭头连接符 257"/>
            <p:cNvCxnSpPr/>
            <p:nvPr/>
          </p:nvCxnSpPr>
          <p:spPr>
            <a:xfrm rot="2886648" flipH="1">
              <a:off x="5364023" y="2025400"/>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线箭头连接符 258"/>
            <p:cNvCxnSpPr/>
            <p:nvPr/>
          </p:nvCxnSpPr>
          <p:spPr>
            <a:xfrm rot="2886648" flipV="1">
              <a:off x="5759243" y="1940729"/>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直线箭头连接符 259"/>
            <p:cNvCxnSpPr/>
            <p:nvPr/>
          </p:nvCxnSpPr>
          <p:spPr>
            <a:xfrm rot="2886648" flipV="1">
              <a:off x="5479279" y="1533562"/>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线箭头连接符 260"/>
            <p:cNvCxnSpPr/>
            <p:nvPr/>
          </p:nvCxnSpPr>
          <p:spPr>
            <a:xfrm rot="2886648" flipH="1" flipV="1">
              <a:off x="5422683" y="1559316"/>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线箭头连接符 261"/>
            <p:cNvCxnSpPr/>
            <p:nvPr/>
          </p:nvCxnSpPr>
          <p:spPr>
            <a:xfrm rot="2886648" flipH="1" flipV="1">
              <a:off x="5109114" y="1625322"/>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线箭头连接符 262"/>
            <p:cNvCxnSpPr/>
            <p:nvPr/>
          </p:nvCxnSpPr>
          <p:spPr>
            <a:xfrm rot="2886648" flipH="1" flipV="1">
              <a:off x="5691855" y="1479092"/>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线箭头连接符 263"/>
            <p:cNvCxnSpPr/>
            <p:nvPr/>
          </p:nvCxnSpPr>
          <p:spPr>
            <a:xfrm rot="2886648">
              <a:off x="5885225" y="1528305"/>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线箭头连接符 264"/>
            <p:cNvCxnSpPr/>
            <p:nvPr/>
          </p:nvCxnSpPr>
          <p:spPr>
            <a:xfrm rot="2886648">
              <a:off x="5713581" y="1731318"/>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线箭头连接符 265"/>
            <p:cNvCxnSpPr/>
            <p:nvPr/>
          </p:nvCxnSpPr>
          <p:spPr>
            <a:xfrm rot="2886648" flipV="1">
              <a:off x="5977064" y="1700532"/>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线箭头连接符 266"/>
            <p:cNvCxnSpPr/>
            <p:nvPr/>
          </p:nvCxnSpPr>
          <p:spPr>
            <a:xfrm rot="2886648">
              <a:off x="6099015" y="1855086"/>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线箭头连接符 267"/>
            <p:cNvCxnSpPr/>
            <p:nvPr/>
          </p:nvCxnSpPr>
          <p:spPr>
            <a:xfrm rot="2886648">
              <a:off x="6019274" y="1800938"/>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直线箭头连接符 268"/>
            <p:cNvCxnSpPr/>
            <p:nvPr/>
          </p:nvCxnSpPr>
          <p:spPr>
            <a:xfrm rot="2886648" flipV="1">
              <a:off x="6050189" y="2139712"/>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线箭头连接符 269"/>
            <p:cNvCxnSpPr/>
            <p:nvPr/>
          </p:nvCxnSpPr>
          <p:spPr>
            <a:xfrm rot="2886648">
              <a:off x="5804923" y="2311685"/>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直线箭头连接符 270"/>
            <p:cNvCxnSpPr/>
            <p:nvPr/>
          </p:nvCxnSpPr>
          <p:spPr>
            <a:xfrm rot="2886648" flipV="1">
              <a:off x="5626799" y="2448430"/>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直线箭头连接符 271"/>
            <p:cNvCxnSpPr/>
            <p:nvPr/>
          </p:nvCxnSpPr>
          <p:spPr>
            <a:xfrm rot="2886648" flipH="1" flipV="1">
              <a:off x="6026500" y="2393158"/>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直线箭头连接符 272"/>
            <p:cNvCxnSpPr/>
            <p:nvPr/>
          </p:nvCxnSpPr>
          <p:spPr>
            <a:xfrm rot="2886648" flipV="1">
              <a:off x="6109075" y="2477963"/>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直线箭头连接符 273"/>
            <p:cNvCxnSpPr/>
            <p:nvPr/>
          </p:nvCxnSpPr>
          <p:spPr>
            <a:xfrm rot="2886648" flipH="1">
              <a:off x="6011822" y="2471403"/>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线箭头连接符 274"/>
            <p:cNvCxnSpPr/>
            <p:nvPr/>
          </p:nvCxnSpPr>
          <p:spPr>
            <a:xfrm rot="2886648" flipV="1">
              <a:off x="5917795" y="2680744"/>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线箭头连接符 275"/>
            <p:cNvCxnSpPr/>
            <p:nvPr/>
          </p:nvCxnSpPr>
          <p:spPr>
            <a:xfrm rot="2886648" flipH="1">
              <a:off x="5187924" y="1947024"/>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直线箭头连接符 276"/>
            <p:cNvCxnSpPr/>
            <p:nvPr/>
          </p:nvCxnSpPr>
          <p:spPr>
            <a:xfrm rot="2886648" flipH="1" flipV="1">
              <a:off x="4948541" y="1920570"/>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直线箭头连接符 277"/>
            <p:cNvCxnSpPr/>
            <p:nvPr/>
          </p:nvCxnSpPr>
          <p:spPr>
            <a:xfrm rot="2886648" flipH="1">
              <a:off x="4944939" y="1944441"/>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直线箭头连接符 278"/>
            <p:cNvCxnSpPr/>
            <p:nvPr/>
          </p:nvCxnSpPr>
          <p:spPr>
            <a:xfrm rot="2886648" flipH="1" flipV="1">
              <a:off x="5217293" y="1749975"/>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直线箭头连接符 279"/>
            <p:cNvCxnSpPr/>
            <p:nvPr/>
          </p:nvCxnSpPr>
          <p:spPr>
            <a:xfrm rot="2886648" flipH="1" flipV="1">
              <a:off x="5045610" y="2098967"/>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直线箭头连接符 280"/>
            <p:cNvCxnSpPr/>
            <p:nvPr/>
          </p:nvCxnSpPr>
          <p:spPr>
            <a:xfrm rot="2886648" flipV="1">
              <a:off x="5152999" y="2327495"/>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直线箭头连接符 281"/>
            <p:cNvCxnSpPr/>
            <p:nvPr/>
          </p:nvCxnSpPr>
          <p:spPr>
            <a:xfrm rot="2886648" flipH="1">
              <a:off x="5218770" y="2181454"/>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直线箭头连接符 282"/>
            <p:cNvCxnSpPr/>
            <p:nvPr/>
          </p:nvCxnSpPr>
          <p:spPr>
            <a:xfrm rot="2886648" flipV="1">
              <a:off x="5167746" y="2506290"/>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线箭头连接符 283"/>
            <p:cNvCxnSpPr/>
            <p:nvPr/>
          </p:nvCxnSpPr>
          <p:spPr>
            <a:xfrm rot="2886648">
              <a:off x="5271996" y="2641250"/>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线箭头连接符 284"/>
            <p:cNvCxnSpPr/>
            <p:nvPr/>
          </p:nvCxnSpPr>
          <p:spPr>
            <a:xfrm rot="2886648" flipV="1">
              <a:off x="5483014" y="2476697"/>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线箭头连接符 285"/>
            <p:cNvCxnSpPr/>
            <p:nvPr/>
          </p:nvCxnSpPr>
          <p:spPr>
            <a:xfrm rot="2886648" flipV="1">
              <a:off x="5378747" y="2408806"/>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直线箭头连接符 286"/>
            <p:cNvCxnSpPr/>
            <p:nvPr/>
          </p:nvCxnSpPr>
          <p:spPr>
            <a:xfrm rot="2886648">
              <a:off x="5286237" y="2488343"/>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直线箭头连接符 287"/>
            <p:cNvCxnSpPr/>
            <p:nvPr/>
          </p:nvCxnSpPr>
          <p:spPr>
            <a:xfrm rot="2886648" flipV="1">
              <a:off x="5388284" y="2687612"/>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直线箭头连接符 288"/>
            <p:cNvCxnSpPr/>
            <p:nvPr/>
          </p:nvCxnSpPr>
          <p:spPr>
            <a:xfrm rot="2886648" flipH="1">
              <a:off x="5353005" y="2684089"/>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直线箭头连接符 289"/>
            <p:cNvCxnSpPr/>
            <p:nvPr/>
          </p:nvCxnSpPr>
          <p:spPr>
            <a:xfrm rot="2886648" flipV="1">
              <a:off x="5657214" y="2745583"/>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线箭头连接符 290"/>
            <p:cNvCxnSpPr/>
            <p:nvPr/>
          </p:nvCxnSpPr>
          <p:spPr>
            <a:xfrm rot="2886648">
              <a:off x="5794121" y="2866295"/>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线箭头连接符 291"/>
            <p:cNvCxnSpPr/>
            <p:nvPr/>
          </p:nvCxnSpPr>
          <p:spPr>
            <a:xfrm rot="2886648" flipH="1">
              <a:off x="5325421" y="2861103"/>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3" name="组 292"/>
          <p:cNvGrpSpPr/>
          <p:nvPr/>
        </p:nvGrpSpPr>
        <p:grpSpPr>
          <a:xfrm>
            <a:off x="7308166" y="4066649"/>
            <a:ext cx="864443" cy="828718"/>
            <a:chOff x="7034818" y="1408553"/>
            <a:chExt cx="1640771" cy="1572962"/>
          </a:xfrm>
        </p:grpSpPr>
        <p:sp>
          <p:nvSpPr>
            <p:cNvPr id="294" name="椭圆 293"/>
            <p:cNvSpPr/>
            <p:nvPr/>
          </p:nvSpPr>
          <p:spPr>
            <a:xfrm rot="17287038">
              <a:off x="7617033" y="231961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5" name="矩形 294"/>
            <p:cNvSpPr/>
            <p:nvPr/>
          </p:nvSpPr>
          <p:spPr>
            <a:xfrm rot="17287038">
              <a:off x="7487531" y="211557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6" name="椭圆 295"/>
            <p:cNvSpPr/>
            <p:nvPr/>
          </p:nvSpPr>
          <p:spPr>
            <a:xfrm rot="17287038">
              <a:off x="7807344" y="217026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7" name="矩形 296"/>
            <p:cNvSpPr/>
            <p:nvPr/>
          </p:nvSpPr>
          <p:spPr>
            <a:xfrm rot="17287038">
              <a:off x="7733875" y="189434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8" name="椭圆 297"/>
            <p:cNvSpPr/>
            <p:nvPr/>
          </p:nvSpPr>
          <p:spPr>
            <a:xfrm rot="17287038">
              <a:off x="7809237" y="25116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9" name="椭圆 298"/>
            <p:cNvSpPr/>
            <p:nvPr/>
          </p:nvSpPr>
          <p:spPr>
            <a:xfrm rot="17287038">
              <a:off x="8002770" y="228782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0" name="椭圆 299"/>
            <p:cNvSpPr/>
            <p:nvPr/>
          </p:nvSpPr>
          <p:spPr>
            <a:xfrm rot="17287038">
              <a:off x="7502192" y="186629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1" name="椭圆 300"/>
            <p:cNvSpPr/>
            <p:nvPr/>
          </p:nvSpPr>
          <p:spPr>
            <a:xfrm rot="17287038">
              <a:off x="8020783" y="171218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2" name="椭圆 301"/>
            <p:cNvSpPr/>
            <p:nvPr/>
          </p:nvSpPr>
          <p:spPr>
            <a:xfrm rot="17287038">
              <a:off x="7603876" y="26282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3" name="椭圆 302"/>
            <p:cNvSpPr/>
            <p:nvPr/>
          </p:nvSpPr>
          <p:spPr>
            <a:xfrm rot="17287038">
              <a:off x="8145463" y="25461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4" name="椭圆 303"/>
            <p:cNvSpPr/>
            <p:nvPr/>
          </p:nvSpPr>
          <p:spPr>
            <a:xfrm rot="17287038">
              <a:off x="7304514" y="23197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5" name="椭圆 304"/>
            <p:cNvSpPr/>
            <p:nvPr/>
          </p:nvSpPr>
          <p:spPr>
            <a:xfrm rot="17287038">
              <a:off x="8132739" y="19725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6" name="椭圆 305"/>
            <p:cNvSpPr/>
            <p:nvPr/>
          </p:nvSpPr>
          <p:spPr>
            <a:xfrm rot="17287038">
              <a:off x="7838269" y="140855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7" name="椭圆 306"/>
            <p:cNvSpPr/>
            <p:nvPr/>
          </p:nvSpPr>
          <p:spPr>
            <a:xfrm rot="17287038">
              <a:off x="7216928" y="19652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8" name="椭圆 307"/>
            <p:cNvSpPr/>
            <p:nvPr/>
          </p:nvSpPr>
          <p:spPr>
            <a:xfrm rot="17287038">
              <a:off x="7853681" y="292050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9" name="椭圆 308"/>
            <p:cNvSpPr/>
            <p:nvPr/>
          </p:nvSpPr>
          <p:spPr>
            <a:xfrm rot="17287038">
              <a:off x="8328572" y="216348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0" name="椭圆 309"/>
            <p:cNvSpPr/>
            <p:nvPr/>
          </p:nvSpPr>
          <p:spPr>
            <a:xfrm rot="17287038">
              <a:off x="7565147" y="153629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1" name="椭圆 310"/>
            <p:cNvSpPr/>
            <p:nvPr/>
          </p:nvSpPr>
          <p:spPr>
            <a:xfrm rot="17287038">
              <a:off x="8290098" y="16100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2" name="椭圆 311"/>
            <p:cNvSpPr/>
            <p:nvPr/>
          </p:nvSpPr>
          <p:spPr>
            <a:xfrm rot="17287038">
              <a:off x="8396061" y="243377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3" name="矩形 312"/>
            <p:cNvSpPr/>
            <p:nvPr/>
          </p:nvSpPr>
          <p:spPr>
            <a:xfrm rot="17287038">
              <a:off x="7960461" y="268985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4" name="矩形 313"/>
            <p:cNvSpPr/>
            <p:nvPr/>
          </p:nvSpPr>
          <p:spPr>
            <a:xfrm rot="17287038">
              <a:off x="7357928" y="258269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5" name="矩形 314"/>
            <p:cNvSpPr/>
            <p:nvPr/>
          </p:nvSpPr>
          <p:spPr>
            <a:xfrm rot="17287038">
              <a:off x="7309849" y="171517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6" name="矩形 315"/>
            <p:cNvSpPr/>
            <p:nvPr/>
          </p:nvSpPr>
          <p:spPr>
            <a:xfrm rot="17287038">
              <a:off x="7982057" y="20792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7" name="矩形 316"/>
            <p:cNvSpPr/>
            <p:nvPr/>
          </p:nvSpPr>
          <p:spPr>
            <a:xfrm rot="17287038">
              <a:off x="7788835" y="164443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8" name="矩形 317"/>
            <p:cNvSpPr/>
            <p:nvPr/>
          </p:nvSpPr>
          <p:spPr>
            <a:xfrm rot="17287038">
              <a:off x="7493815" y="293735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9" name="矩形 318"/>
            <p:cNvSpPr/>
            <p:nvPr/>
          </p:nvSpPr>
          <p:spPr>
            <a:xfrm rot="17287038">
              <a:off x="7125129" y="245941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0" name="矩形 319"/>
            <p:cNvSpPr/>
            <p:nvPr/>
          </p:nvSpPr>
          <p:spPr>
            <a:xfrm rot="17287038">
              <a:off x="8186516" y="23019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1" name="矩形 320"/>
            <p:cNvSpPr/>
            <p:nvPr/>
          </p:nvSpPr>
          <p:spPr>
            <a:xfrm rot="17287038">
              <a:off x="8388796" y="188719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2" name="椭圆 321"/>
            <p:cNvSpPr/>
            <p:nvPr/>
          </p:nvSpPr>
          <p:spPr>
            <a:xfrm rot="17287038">
              <a:off x="7036704" y="214939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3" name="椭圆 322"/>
            <p:cNvSpPr/>
            <p:nvPr/>
          </p:nvSpPr>
          <p:spPr>
            <a:xfrm rot="17287038">
              <a:off x="8193282" y="288968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4" name="椭圆 323"/>
            <p:cNvSpPr/>
            <p:nvPr/>
          </p:nvSpPr>
          <p:spPr>
            <a:xfrm rot="17287038">
              <a:off x="8104601" y="14256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5" name="椭圆 324"/>
            <p:cNvSpPr/>
            <p:nvPr/>
          </p:nvSpPr>
          <p:spPr>
            <a:xfrm rot="17287038">
              <a:off x="8624632" y="211983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6" name="椭圆 325"/>
            <p:cNvSpPr/>
            <p:nvPr/>
          </p:nvSpPr>
          <p:spPr>
            <a:xfrm rot="17287038">
              <a:off x="8534884" y="163647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27" name="直线箭头连接符 326"/>
            <p:cNvCxnSpPr/>
            <p:nvPr/>
          </p:nvCxnSpPr>
          <p:spPr>
            <a:xfrm rot="17287038" flipV="1">
              <a:off x="7669106" y="1995401"/>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线箭头连接符 327"/>
            <p:cNvCxnSpPr/>
            <p:nvPr/>
          </p:nvCxnSpPr>
          <p:spPr>
            <a:xfrm rot="17287038" flipH="1">
              <a:off x="7905057" y="2168855"/>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直线箭头连接符 328"/>
            <p:cNvCxnSpPr/>
            <p:nvPr/>
          </p:nvCxnSpPr>
          <p:spPr>
            <a:xfrm rot="17287038" flipV="1">
              <a:off x="7930045" y="217101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直线箭头连接符 329"/>
            <p:cNvCxnSpPr/>
            <p:nvPr/>
          </p:nvCxnSpPr>
          <p:spPr>
            <a:xfrm rot="17287038">
              <a:off x="7651452" y="2205862"/>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直线箭头连接符 330"/>
            <p:cNvCxnSpPr/>
            <p:nvPr/>
          </p:nvCxnSpPr>
          <p:spPr>
            <a:xfrm rot="17287038" flipH="1">
              <a:off x="7683839" y="2322227"/>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2" name="直线箭头连接符 331"/>
            <p:cNvCxnSpPr/>
            <p:nvPr/>
          </p:nvCxnSpPr>
          <p:spPr>
            <a:xfrm rot="17287038" flipV="1">
              <a:off x="7411074" y="2317523"/>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直线箭头连接符 332"/>
            <p:cNvCxnSpPr/>
            <p:nvPr/>
          </p:nvCxnSpPr>
          <p:spPr>
            <a:xfrm rot="17287038" flipH="1" flipV="1">
              <a:off x="7487571" y="2526413"/>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线箭头连接符 333"/>
            <p:cNvCxnSpPr/>
            <p:nvPr/>
          </p:nvCxnSpPr>
          <p:spPr>
            <a:xfrm rot="17287038" flipH="1" flipV="1">
              <a:off x="7432974" y="2801819"/>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线箭头连接符 334"/>
            <p:cNvCxnSpPr/>
            <p:nvPr/>
          </p:nvCxnSpPr>
          <p:spPr>
            <a:xfrm rot="17287038" flipH="1" flipV="1">
              <a:off x="7157545" y="2351965"/>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直线箭头连接符 335"/>
            <p:cNvCxnSpPr/>
            <p:nvPr/>
          </p:nvCxnSpPr>
          <p:spPr>
            <a:xfrm rot="17287038" flipV="1">
              <a:off x="7001449" y="2249984"/>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直线箭头连接符 336"/>
            <p:cNvCxnSpPr/>
            <p:nvPr/>
          </p:nvCxnSpPr>
          <p:spPr>
            <a:xfrm rot="17287038">
              <a:off x="7208520" y="1960284"/>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直线箭头连接符 337"/>
            <p:cNvCxnSpPr/>
            <p:nvPr/>
          </p:nvCxnSpPr>
          <p:spPr>
            <a:xfrm rot="17287038">
              <a:off x="7317542" y="2186743"/>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直线箭头连接符 338"/>
            <p:cNvCxnSpPr/>
            <p:nvPr/>
          </p:nvCxnSpPr>
          <p:spPr>
            <a:xfrm rot="17287038" flipV="1">
              <a:off x="7376961" y="1924222"/>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线箭头连接符 339"/>
            <p:cNvCxnSpPr/>
            <p:nvPr/>
          </p:nvCxnSpPr>
          <p:spPr>
            <a:xfrm rot="17287038">
              <a:off x="7177124" y="1859224"/>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直线箭头连接符 340"/>
            <p:cNvCxnSpPr/>
            <p:nvPr/>
          </p:nvCxnSpPr>
          <p:spPr>
            <a:xfrm rot="17287038">
              <a:off x="7311696" y="1839070"/>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线箭头连接符 341"/>
            <p:cNvCxnSpPr/>
            <p:nvPr/>
          </p:nvCxnSpPr>
          <p:spPr>
            <a:xfrm rot="17287038" flipV="1">
              <a:off x="7418018" y="1705384"/>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直线箭头连接符 342"/>
            <p:cNvCxnSpPr/>
            <p:nvPr/>
          </p:nvCxnSpPr>
          <p:spPr>
            <a:xfrm rot="17287038">
              <a:off x="7779159" y="1746125"/>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直线箭头连接符 343"/>
            <p:cNvCxnSpPr/>
            <p:nvPr/>
          </p:nvCxnSpPr>
          <p:spPr>
            <a:xfrm rot="17287038" flipV="1">
              <a:off x="7875095" y="1892830"/>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直线箭头连接符 344"/>
            <p:cNvCxnSpPr/>
            <p:nvPr/>
          </p:nvCxnSpPr>
          <p:spPr>
            <a:xfrm rot="17287038" flipH="1" flipV="1">
              <a:off x="7924193" y="1602438"/>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直线箭头连接符 345"/>
            <p:cNvCxnSpPr/>
            <p:nvPr/>
          </p:nvCxnSpPr>
          <p:spPr>
            <a:xfrm rot="17287038" flipV="1">
              <a:off x="7741892" y="1540846"/>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直线箭头连接符 346"/>
            <p:cNvCxnSpPr/>
            <p:nvPr/>
          </p:nvCxnSpPr>
          <p:spPr>
            <a:xfrm rot="17287038" flipH="1">
              <a:off x="7854451" y="1466251"/>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直线箭头连接符 347"/>
            <p:cNvCxnSpPr/>
            <p:nvPr/>
          </p:nvCxnSpPr>
          <p:spPr>
            <a:xfrm rot="17287038" flipV="1">
              <a:off x="7964433" y="1589645"/>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直线箭头连接符 348"/>
            <p:cNvCxnSpPr/>
            <p:nvPr/>
          </p:nvCxnSpPr>
          <p:spPr>
            <a:xfrm rot="17287038" flipH="1">
              <a:off x="7875145" y="2533341"/>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直线箭头连接符 349"/>
            <p:cNvCxnSpPr/>
            <p:nvPr/>
          </p:nvCxnSpPr>
          <p:spPr>
            <a:xfrm rot="17287038" flipH="1" flipV="1">
              <a:off x="7827865" y="2814607"/>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线箭头连接符 350"/>
            <p:cNvCxnSpPr/>
            <p:nvPr/>
          </p:nvCxnSpPr>
          <p:spPr>
            <a:xfrm rot="17287038" flipH="1">
              <a:off x="8051662" y="2677837"/>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线箭头连接符 351"/>
            <p:cNvCxnSpPr/>
            <p:nvPr/>
          </p:nvCxnSpPr>
          <p:spPr>
            <a:xfrm rot="17287038" flipH="1" flipV="1">
              <a:off x="7791449" y="2498713"/>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线箭头连接符 352"/>
            <p:cNvCxnSpPr/>
            <p:nvPr/>
          </p:nvCxnSpPr>
          <p:spPr>
            <a:xfrm rot="17287038" flipH="1" flipV="1">
              <a:off x="7988899" y="2603303"/>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直线箭头连接符 353"/>
            <p:cNvCxnSpPr/>
            <p:nvPr/>
          </p:nvCxnSpPr>
          <p:spPr>
            <a:xfrm rot="17287038" flipV="1">
              <a:off x="8090556" y="2425576"/>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直线箭头连接符 354"/>
            <p:cNvCxnSpPr/>
            <p:nvPr/>
          </p:nvCxnSpPr>
          <p:spPr>
            <a:xfrm rot="17287038" flipH="1">
              <a:off x="8017051" y="2352497"/>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直线箭头连接符 355"/>
            <p:cNvCxnSpPr/>
            <p:nvPr/>
          </p:nvCxnSpPr>
          <p:spPr>
            <a:xfrm rot="17287038" flipV="1">
              <a:off x="8281868" y="2259765"/>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直线箭头连接符 356"/>
            <p:cNvCxnSpPr/>
            <p:nvPr/>
          </p:nvCxnSpPr>
          <p:spPr>
            <a:xfrm rot="17287038">
              <a:off x="8445060" y="2064704"/>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直线箭头连接符 357"/>
            <p:cNvCxnSpPr/>
            <p:nvPr/>
          </p:nvCxnSpPr>
          <p:spPr>
            <a:xfrm rot="17287038" flipV="1">
              <a:off x="8213851" y="1988744"/>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直线箭头连接符 358"/>
            <p:cNvCxnSpPr/>
            <p:nvPr/>
          </p:nvCxnSpPr>
          <p:spPr>
            <a:xfrm rot="17287038" flipV="1">
              <a:off x="8059579" y="2087982"/>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直线箭头连接符 359"/>
            <p:cNvCxnSpPr/>
            <p:nvPr/>
          </p:nvCxnSpPr>
          <p:spPr>
            <a:xfrm rot="17287038">
              <a:off x="8202682" y="2237592"/>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直线箭头连接符 360"/>
            <p:cNvCxnSpPr/>
            <p:nvPr/>
          </p:nvCxnSpPr>
          <p:spPr>
            <a:xfrm rot="17287038" flipV="1">
              <a:off x="8246926" y="2006058"/>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直线箭头连接符 361"/>
            <p:cNvCxnSpPr/>
            <p:nvPr/>
          </p:nvCxnSpPr>
          <p:spPr>
            <a:xfrm rot="17287038" flipH="1">
              <a:off x="8260434" y="2034355"/>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直线箭头连接符 362"/>
            <p:cNvCxnSpPr/>
            <p:nvPr/>
          </p:nvCxnSpPr>
          <p:spPr>
            <a:xfrm rot="17287038" flipV="1">
              <a:off x="8271185" y="1686134"/>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直线箭头连接符 363"/>
            <p:cNvCxnSpPr/>
            <p:nvPr/>
          </p:nvCxnSpPr>
          <p:spPr>
            <a:xfrm rot="17287038">
              <a:off x="8412491" y="1553754"/>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5" name="组 364"/>
          <p:cNvGrpSpPr/>
          <p:nvPr/>
        </p:nvGrpSpPr>
        <p:grpSpPr>
          <a:xfrm>
            <a:off x="6351921" y="5035504"/>
            <a:ext cx="894746" cy="808741"/>
            <a:chOff x="4704028" y="3471300"/>
            <a:chExt cx="1672118" cy="1550967"/>
          </a:xfrm>
        </p:grpSpPr>
        <p:sp>
          <p:nvSpPr>
            <p:cNvPr id="366" name="椭圆 365"/>
            <p:cNvSpPr/>
            <p:nvPr/>
          </p:nvSpPr>
          <p:spPr>
            <a:xfrm>
              <a:off x="5323887" y="40757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7" name="矩形 366"/>
            <p:cNvSpPr/>
            <p:nvPr/>
          </p:nvSpPr>
          <p:spPr>
            <a:xfrm>
              <a:off x="5483111" y="388837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8" name="椭圆 367"/>
            <p:cNvSpPr/>
            <p:nvPr/>
          </p:nvSpPr>
          <p:spPr>
            <a:xfrm>
              <a:off x="5525009" y="42102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9" name="矩形 368"/>
            <p:cNvSpPr/>
            <p:nvPr/>
          </p:nvSpPr>
          <p:spPr>
            <a:xfrm>
              <a:off x="5769974" y="405370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0" name="椭圆 369"/>
            <p:cNvSpPr/>
            <p:nvPr/>
          </p:nvSpPr>
          <p:spPr>
            <a:xfrm>
              <a:off x="5201097" y="431819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1" name="椭圆 370"/>
            <p:cNvSpPr/>
            <p:nvPr/>
          </p:nvSpPr>
          <p:spPr>
            <a:xfrm>
              <a:off x="5474052" y="44325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2" name="椭圆 371"/>
            <p:cNvSpPr/>
            <p:nvPr/>
          </p:nvSpPr>
          <p:spPr>
            <a:xfrm>
              <a:off x="5719017" y="382567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3" name="椭圆 372"/>
            <p:cNvSpPr/>
            <p:nvPr/>
          </p:nvSpPr>
          <p:spPr>
            <a:xfrm>
              <a:off x="6026755" y="427063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4" name="椭圆 373"/>
            <p:cNvSpPr/>
            <p:nvPr/>
          </p:nvSpPr>
          <p:spPr>
            <a:xfrm>
              <a:off x="5026439" y="41592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5" name="椭圆 374"/>
            <p:cNvSpPr/>
            <p:nvPr/>
          </p:nvSpPr>
          <p:spPr>
            <a:xfrm>
              <a:off x="5272930" y="46484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6" name="椭圆 375"/>
            <p:cNvSpPr/>
            <p:nvPr/>
          </p:nvSpPr>
          <p:spPr>
            <a:xfrm>
              <a:off x="5226576" y="377880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7" name="椭圆 376"/>
            <p:cNvSpPr/>
            <p:nvPr/>
          </p:nvSpPr>
          <p:spPr>
            <a:xfrm>
              <a:off x="5814137" y="44579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8" name="椭圆 377"/>
            <p:cNvSpPr/>
            <p:nvPr/>
          </p:nvSpPr>
          <p:spPr>
            <a:xfrm>
              <a:off x="6258575" y="400275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9" name="椭圆 378"/>
            <p:cNvSpPr/>
            <p:nvPr/>
          </p:nvSpPr>
          <p:spPr>
            <a:xfrm>
              <a:off x="5536297" y="35853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0" name="椭圆 379"/>
            <p:cNvSpPr/>
            <p:nvPr/>
          </p:nvSpPr>
          <p:spPr>
            <a:xfrm>
              <a:off x="4826376" y="44875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1" name="椭圆 380"/>
            <p:cNvSpPr/>
            <p:nvPr/>
          </p:nvSpPr>
          <p:spPr>
            <a:xfrm>
              <a:off x="5693538" y="47035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2" name="椭圆 381"/>
            <p:cNvSpPr/>
            <p:nvPr/>
          </p:nvSpPr>
          <p:spPr>
            <a:xfrm>
              <a:off x="6052234" y="378289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3" name="椭圆 382"/>
            <p:cNvSpPr/>
            <p:nvPr/>
          </p:nvSpPr>
          <p:spPr>
            <a:xfrm>
              <a:off x="6207617" y="44948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4" name="椭圆 383"/>
            <p:cNvSpPr/>
            <p:nvPr/>
          </p:nvSpPr>
          <p:spPr>
            <a:xfrm>
              <a:off x="5457632" y="485169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5" name="矩形 384"/>
            <p:cNvSpPr/>
            <p:nvPr/>
          </p:nvSpPr>
          <p:spPr>
            <a:xfrm>
              <a:off x="5084362" y="451643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6" name="矩形 385"/>
            <p:cNvSpPr/>
            <p:nvPr/>
          </p:nvSpPr>
          <p:spPr>
            <a:xfrm>
              <a:off x="4998842" y="391045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7" name="矩形 386"/>
            <p:cNvSpPr/>
            <p:nvPr/>
          </p:nvSpPr>
          <p:spPr>
            <a:xfrm>
              <a:off x="5808401" y="359499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8" name="矩形 387"/>
            <p:cNvSpPr/>
            <p:nvPr/>
          </p:nvSpPr>
          <p:spPr>
            <a:xfrm>
              <a:off x="5671456" y="434706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9" name="矩形 388"/>
            <p:cNvSpPr/>
            <p:nvPr/>
          </p:nvSpPr>
          <p:spPr>
            <a:xfrm>
              <a:off x="6024588" y="402822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0" name="矩形 389"/>
            <p:cNvSpPr/>
            <p:nvPr/>
          </p:nvSpPr>
          <p:spPr>
            <a:xfrm>
              <a:off x="4704028" y="414988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1" name="矩形 390"/>
            <p:cNvSpPr/>
            <p:nvPr/>
          </p:nvSpPr>
          <p:spPr>
            <a:xfrm>
              <a:off x="5043620" y="365085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2" name="矩形 391"/>
            <p:cNvSpPr/>
            <p:nvPr/>
          </p:nvSpPr>
          <p:spPr>
            <a:xfrm>
              <a:off x="5523373" y="461064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3" name="矩形 392"/>
            <p:cNvSpPr/>
            <p:nvPr/>
          </p:nvSpPr>
          <p:spPr>
            <a:xfrm>
              <a:off x="5980425" y="467393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4" name="椭圆 393"/>
            <p:cNvSpPr/>
            <p:nvPr/>
          </p:nvSpPr>
          <p:spPr>
            <a:xfrm>
              <a:off x="5305203" y="34713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5" name="椭圆 394"/>
            <p:cNvSpPr/>
            <p:nvPr/>
          </p:nvSpPr>
          <p:spPr>
            <a:xfrm>
              <a:off x="4961276" y="480073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6" name="椭圆 395"/>
            <p:cNvSpPr/>
            <p:nvPr/>
          </p:nvSpPr>
          <p:spPr>
            <a:xfrm>
              <a:off x="6325189" y="426118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7" name="椭圆 396"/>
            <p:cNvSpPr/>
            <p:nvPr/>
          </p:nvSpPr>
          <p:spPr>
            <a:xfrm>
              <a:off x="5827085" y="497131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8" name="椭圆 397"/>
            <p:cNvSpPr/>
            <p:nvPr/>
          </p:nvSpPr>
          <p:spPr>
            <a:xfrm>
              <a:off x="6258575" y="473570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99" name="直线箭头连接符 398"/>
            <p:cNvCxnSpPr/>
            <p:nvPr/>
          </p:nvCxnSpPr>
          <p:spPr>
            <a:xfrm flipV="1">
              <a:off x="5550488" y="4075788"/>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0" name="直线箭头连接符 399"/>
            <p:cNvCxnSpPr/>
            <p:nvPr/>
          </p:nvCxnSpPr>
          <p:spPr>
            <a:xfrm flipH="1">
              <a:off x="5499531" y="4261180"/>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直线箭头连接符 400"/>
            <p:cNvCxnSpPr/>
            <p:nvPr/>
          </p:nvCxnSpPr>
          <p:spPr>
            <a:xfrm flipV="1">
              <a:off x="5517547" y="436915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2" name="直线箭头连接符 401"/>
            <p:cNvCxnSpPr/>
            <p:nvPr/>
          </p:nvCxnSpPr>
          <p:spPr>
            <a:xfrm>
              <a:off x="5374845" y="4101267"/>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直线箭头连接符 402"/>
            <p:cNvCxnSpPr/>
            <p:nvPr/>
          </p:nvCxnSpPr>
          <p:spPr>
            <a:xfrm flipH="1">
              <a:off x="5244592" y="4235701"/>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直线箭头连接符 403"/>
            <p:cNvCxnSpPr/>
            <p:nvPr/>
          </p:nvCxnSpPr>
          <p:spPr>
            <a:xfrm flipV="1">
              <a:off x="5550488" y="3876634"/>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直线箭头连接符 404"/>
            <p:cNvCxnSpPr/>
            <p:nvPr/>
          </p:nvCxnSpPr>
          <p:spPr>
            <a:xfrm flipV="1">
              <a:off x="5077396" y="3822301"/>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直线箭头连接符 405"/>
            <p:cNvCxnSpPr/>
            <p:nvPr/>
          </p:nvCxnSpPr>
          <p:spPr>
            <a:xfrm flipH="1" flipV="1">
              <a:off x="5020924" y="3954615"/>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直线箭头连接符 406"/>
            <p:cNvCxnSpPr/>
            <p:nvPr/>
          </p:nvCxnSpPr>
          <p:spPr>
            <a:xfrm flipH="1" flipV="1">
              <a:off x="4748191" y="4171968"/>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8" name="直线箭头连接符 407"/>
            <p:cNvCxnSpPr/>
            <p:nvPr/>
          </p:nvCxnSpPr>
          <p:spPr>
            <a:xfrm flipH="1" flipV="1">
              <a:off x="5087783" y="3672939"/>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9" name="直线箭头连接符 408"/>
            <p:cNvCxnSpPr/>
            <p:nvPr/>
          </p:nvCxnSpPr>
          <p:spPr>
            <a:xfrm flipV="1">
              <a:off x="5087783" y="3514795"/>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直线箭头连接符 409"/>
            <p:cNvCxnSpPr/>
            <p:nvPr/>
          </p:nvCxnSpPr>
          <p:spPr>
            <a:xfrm>
              <a:off x="5348698" y="3514795"/>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1" name="直线箭头连接符 410"/>
            <p:cNvCxnSpPr/>
            <p:nvPr/>
          </p:nvCxnSpPr>
          <p:spPr>
            <a:xfrm>
              <a:off x="5277533" y="3804284"/>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直线箭头连接符 411"/>
            <p:cNvCxnSpPr/>
            <p:nvPr/>
          </p:nvCxnSpPr>
          <p:spPr>
            <a:xfrm flipV="1">
              <a:off x="5527274" y="3628810"/>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直线箭头连接符 412"/>
            <p:cNvCxnSpPr/>
            <p:nvPr/>
          </p:nvCxnSpPr>
          <p:spPr>
            <a:xfrm>
              <a:off x="5587255" y="3610794"/>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4" name="直线箭头连接符 413"/>
            <p:cNvCxnSpPr/>
            <p:nvPr/>
          </p:nvCxnSpPr>
          <p:spPr>
            <a:xfrm>
              <a:off x="5579792" y="3628810"/>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5" name="直线箭头连接符 414"/>
            <p:cNvCxnSpPr/>
            <p:nvPr/>
          </p:nvCxnSpPr>
          <p:spPr>
            <a:xfrm flipV="1">
              <a:off x="5769974" y="3808371"/>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直线箭头连接符 415"/>
            <p:cNvCxnSpPr/>
            <p:nvPr/>
          </p:nvCxnSpPr>
          <p:spPr>
            <a:xfrm>
              <a:off x="5792056" y="4097870"/>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7" name="直线箭头连接符 416"/>
            <p:cNvCxnSpPr/>
            <p:nvPr/>
          </p:nvCxnSpPr>
          <p:spPr>
            <a:xfrm flipV="1">
              <a:off x="5715620" y="4314127"/>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直线箭头连接符 417"/>
            <p:cNvCxnSpPr/>
            <p:nvPr/>
          </p:nvCxnSpPr>
          <p:spPr>
            <a:xfrm flipH="1" flipV="1">
              <a:off x="6046670" y="4072391"/>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9" name="直线箭头连接符 418"/>
            <p:cNvCxnSpPr/>
            <p:nvPr/>
          </p:nvCxnSpPr>
          <p:spPr>
            <a:xfrm flipV="1">
              <a:off x="6068752" y="4028228"/>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0" name="直线箭头连接符 419"/>
            <p:cNvCxnSpPr/>
            <p:nvPr/>
          </p:nvCxnSpPr>
          <p:spPr>
            <a:xfrm flipH="1">
              <a:off x="6070250" y="4053707"/>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1" name="直线箭头连接符 420"/>
            <p:cNvCxnSpPr/>
            <p:nvPr/>
          </p:nvCxnSpPr>
          <p:spPr>
            <a:xfrm flipV="1">
              <a:off x="6077713" y="4286659"/>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直线箭头连接符 421"/>
            <p:cNvCxnSpPr/>
            <p:nvPr/>
          </p:nvCxnSpPr>
          <p:spPr>
            <a:xfrm flipH="1">
              <a:off x="5128525" y="4369150"/>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直线箭头连接符 422"/>
            <p:cNvCxnSpPr/>
            <p:nvPr/>
          </p:nvCxnSpPr>
          <p:spPr>
            <a:xfrm flipH="1" flipV="1">
              <a:off x="4877333" y="4513038"/>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直线箭头连接符 423"/>
            <p:cNvCxnSpPr/>
            <p:nvPr/>
          </p:nvCxnSpPr>
          <p:spPr>
            <a:xfrm flipH="1">
              <a:off x="5004771" y="4538516"/>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直线箭头连接符 424"/>
            <p:cNvCxnSpPr/>
            <p:nvPr/>
          </p:nvCxnSpPr>
          <p:spPr>
            <a:xfrm flipH="1" flipV="1">
              <a:off x="5069934" y="4202760"/>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直线箭头连接符 425"/>
            <p:cNvCxnSpPr/>
            <p:nvPr/>
          </p:nvCxnSpPr>
          <p:spPr>
            <a:xfrm flipH="1" flipV="1">
              <a:off x="5106444" y="4560598"/>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7" name="直线箭头连接符 426"/>
            <p:cNvCxnSpPr/>
            <p:nvPr/>
          </p:nvCxnSpPr>
          <p:spPr>
            <a:xfrm flipV="1">
              <a:off x="5323887" y="4632726"/>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直线箭头连接符 427"/>
            <p:cNvCxnSpPr/>
            <p:nvPr/>
          </p:nvCxnSpPr>
          <p:spPr>
            <a:xfrm flipH="1">
              <a:off x="5316425" y="4476010"/>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直线箭头连接符 428"/>
            <p:cNvCxnSpPr/>
            <p:nvPr/>
          </p:nvCxnSpPr>
          <p:spPr>
            <a:xfrm flipV="1">
              <a:off x="5501127" y="4728979"/>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0" name="直线箭头连接符 429"/>
            <p:cNvCxnSpPr/>
            <p:nvPr/>
          </p:nvCxnSpPr>
          <p:spPr>
            <a:xfrm>
              <a:off x="5719017" y="4754457"/>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直线箭头连接符 430"/>
            <p:cNvCxnSpPr/>
            <p:nvPr/>
          </p:nvCxnSpPr>
          <p:spPr>
            <a:xfrm flipV="1">
              <a:off x="5737033" y="4501489"/>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2" name="直线箭头连接符 431"/>
            <p:cNvCxnSpPr/>
            <p:nvPr/>
          </p:nvCxnSpPr>
          <p:spPr>
            <a:xfrm flipV="1">
              <a:off x="5567536" y="4483472"/>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3" name="直线箭头连接符 432"/>
            <p:cNvCxnSpPr/>
            <p:nvPr/>
          </p:nvCxnSpPr>
          <p:spPr>
            <a:xfrm>
              <a:off x="5545454" y="4654808"/>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4" name="直线箭头连接符 433"/>
            <p:cNvCxnSpPr/>
            <p:nvPr/>
          </p:nvCxnSpPr>
          <p:spPr>
            <a:xfrm flipV="1">
              <a:off x="5744495" y="4673935"/>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5" name="直线箭头连接符 434"/>
            <p:cNvCxnSpPr/>
            <p:nvPr/>
          </p:nvCxnSpPr>
          <p:spPr>
            <a:xfrm flipH="1">
              <a:off x="5719017" y="4696017"/>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6" name="直线箭头连接符 435"/>
            <p:cNvCxnSpPr/>
            <p:nvPr/>
          </p:nvCxnSpPr>
          <p:spPr>
            <a:xfrm flipV="1">
              <a:off x="6024588" y="4520300"/>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7" name="直线箭头连接符 436"/>
            <p:cNvCxnSpPr/>
            <p:nvPr/>
          </p:nvCxnSpPr>
          <p:spPr>
            <a:xfrm>
              <a:off x="6233096" y="4545778"/>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8" name="直线箭头连接符 437"/>
            <p:cNvCxnSpPr/>
            <p:nvPr/>
          </p:nvCxnSpPr>
          <p:spPr>
            <a:xfrm flipH="1">
              <a:off x="5870580" y="4761182"/>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9" name="组 438"/>
          <p:cNvGrpSpPr/>
          <p:nvPr/>
        </p:nvGrpSpPr>
        <p:grpSpPr>
          <a:xfrm>
            <a:off x="7390312" y="5056176"/>
            <a:ext cx="814949" cy="855244"/>
            <a:chOff x="7141326" y="3492741"/>
            <a:chExt cx="1573423" cy="1657205"/>
          </a:xfrm>
        </p:grpSpPr>
        <p:sp>
          <p:nvSpPr>
            <p:cNvPr id="440" name="椭圆 439"/>
            <p:cNvSpPr/>
            <p:nvPr/>
          </p:nvSpPr>
          <p:spPr>
            <a:xfrm rot="12598218">
              <a:off x="7987518" y="45313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1" name="矩形 440"/>
            <p:cNvSpPr/>
            <p:nvPr/>
          </p:nvSpPr>
          <p:spPr>
            <a:xfrm rot="12598218">
              <a:off x="7760603" y="462219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2" name="椭圆 441"/>
            <p:cNvSpPr/>
            <p:nvPr/>
          </p:nvSpPr>
          <p:spPr>
            <a:xfrm rot="12598218">
              <a:off x="7880446" y="431441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3" name="矩形 442"/>
            <p:cNvSpPr/>
            <p:nvPr/>
          </p:nvSpPr>
          <p:spPr>
            <a:xfrm rot="12598218">
              <a:off x="7594692" y="433566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4" name="椭圆 443"/>
            <p:cNvSpPr/>
            <p:nvPr/>
          </p:nvSpPr>
          <p:spPr>
            <a:xfrm rot="12598218">
              <a:off x="8214983" y="43826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5" name="椭圆 444"/>
            <p:cNvSpPr/>
            <p:nvPr/>
          </p:nvSpPr>
          <p:spPr>
            <a:xfrm rot="12598218">
              <a:off x="8035636" y="414729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6" name="椭圆 445"/>
            <p:cNvSpPr/>
            <p:nvPr/>
          </p:nvSpPr>
          <p:spPr>
            <a:xfrm rot="12598218">
              <a:off x="7520280" y="455062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7" name="椭圆 446"/>
            <p:cNvSpPr/>
            <p:nvPr/>
          </p:nvSpPr>
          <p:spPr>
            <a:xfrm rot="12598218">
              <a:off x="7475969" y="401143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8" name="椭圆 447"/>
            <p:cNvSpPr/>
            <p:nvPr/>
          </p:nvSpPr>
          <p:spPr>
            <a:xfrm rot="12598218">
              <a:off x="8286894" y="46076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9" name="椭圆 448"/>
            <p:cNvSpPr/>
            <p:nvPr/>
          </p:nvSpPr>
          <p:spPr>
            <a:xfrm rot="12598218">
              <a:off x="8317738" y="406070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0" name="椭圆 449"/>
            <p:cNvSpPr/>
            <p:nvPr/>
          </p:nvSpPr>
          <p:spPr>
            <a:xfrm rot="12598218">
              <a:off x="7923460" y="48372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1" name="椭圆 450"/>
            <p:cNvSpPr/>
            <p:nvPr/>
          </p:nvSpPr>
          <p:spPr>
            <a:xfrm rot="12598218">
              <a:off x="7753753" y="395533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2" name="椭圆 451"/>
            <p:cNvSpPr/>
            <p:nvPr/>
          </p:nvSpPr>
          <p:spPr>
            <a:xfrm rot="12598218">
              <a:off x="7141326" y="41276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3" name="椭圆 452"/>
            <p:cNvSpPr/>
            <p:nvPr/>
          </p:nvSpPr>
          <p:spPr>
            <a:xfrm rot="12598218">
              <a:off x="7558494" y="485011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4" name="椭圆 453"/>
            <p:cNvSpPr/>
            <p:nvPr/>
          </p:nvSpPr>
          <p:spPr>
            <a:xfrm rot="12598218">
              <a:off x="8624205" y="442316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5" name="椭圆 454"/>
            <p:cNvSpPr/>
            <p:nvPr/>
          </p:nvSpPr>
          <p:spPr>
            <a:xfrm rot="12598218">
              <a:off x="7980870" y="380290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6" name="椭圆 455"/>
            <p:cNvSpPr/>
            <p:nvPr/>
          </p:nvSpPr>
          <p:spPr>
            <a:xfrm rot="12598218">
              <a:off x="7210246" y="442122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7" name="椭圆 456"/>
            <p:cNvSpPr/>
            <p:nvPr/>
          </p:nvSpPr>
          <p:spPr>
            <a:xfrm rot="12598218">
              <a:off x="7431285" y="37268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8" name="椭圆 457"/>
            <p:cNvSpPr/>
            <p:nvPr/>
          </p:nvSpPr>
          <p:spPr>
            <a:xfrm rot="12598218">
              <a:off x="8259262" y="379237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9" name="矩形 458"/>
            <p:cNvSpPr/>
            <p:nvPr/>
          </p:nvSpPr>
          <p:spPr>
            <a:xfrm rot="12598218">
              <a:off x="8419783" y="427730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0" name="矩形 459"/>
            <p:cNvSpPr/>
            <p:nvPr/>
          </p:nvSpPr>
          <p:spPr>
            <a:xfrm rot="12598218">
              <a:off x="8191149" y="484498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1" name="矩形 460"/>
            <p:cNvSpPr/>
            <p:nvPr/>
          </p:nvSpPr>
          <p:spPr>
            <a:xfrm rot="12598218">
              <a:off x="7332251" y="471384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2" name="矩形 461"/>
            <p:cNvSpPr/>
            <p:nvPr/>
          </p:nvSpPr>
          <p:spPr>
            <a:xfrm rot="12598218">
              <a:off x="7826586" y="413074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3" name="矩形 462"/>
            <p:cNvSpPr/>
            <p:nvPr/>
          </p:nvSpPr>
          <p:spPr>
            <a:xfrm rot="12598218">
              <a:off x="7361396" y="423054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4" name="矩形 463"/>
            <p:cNvSpPr/>
            <p:nvPr/>
          </p:nvSpPr>
          <p:spPr>
            <a:xfrm rot="12598218">
              <a:off x="8566151" y="478483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5" name="矩形 464"/>
            <p:cNvSpPr/>
            <p:nvPr/>
          </p:nvSpPr>
          <p:spPr>
            <a:xfrm rot="12598218">
              <a:off x="8022678" y="504749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6" name="矩形 465"/>
            <p:cNvSpPr/>
            <p:nvPr/>
          </p:nvSpPr>
          <p:spPr>
            <a:xfrm rot="12598218">
              <a:off x="8086538" y="397638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7" name="矩形 466"/>
            <p:cNvSpPr/>
            <p:nvPr/>
          </p:nvSpPr>
          <p:spPr>
            <a:xfrm rot="12598218">
              <a:off x="7722217" y="369323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8" name="椭圆 467"/>
            <p:cNvSpPr/>
            <p:nvPr/>
          </p:nvSpPr>
          <p:spPr>
            <a:xfrm rot="12598218">
              <a:off x="7701731" y="506433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9" name="椭圆 468"/>
            <p:cNvSpPr/>
            <p:nvPr/>
          </p:nvSpPr>
          <p:spPr>
            <a:xfrm rot="12598218">
              <a:off x="8663792" y="40844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0" name="椭圆 469"/>
            <p:cNvSpPr/>
            <p:nvPr/>
          </p:nvSpPr>
          <p:spPr>
            <a:xfrm rot="12598218">
              <a:off x="7212719" y="387053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1" name="椭圆 470"/>
            <p:cNvSpPr/>
            <p:nvPr/>
          </p:nvSpPr>
          <p:spPr>
            <a:xfrm rot="12598218">
              <a:off x="7998964" y="350419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2" name="椭圆 471"/>
            <p:cNvSpPr/>
            <p:nvPr/>
          </p:nvSpPr>
          <p:spPr>
            <a:xfrm rot="12598218">
              <a:off x="7507474" y="349274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73" name="直线箭头连接符 472"/>
            <p:cNvCxnSpPr/>
            <p:nvPr/>
          </p:nvCxnSpPr>
          <p:spPr>
            <a:xfrm rot="12598218" flipV="1">
              <a:off x="7654807" y="4298151"/>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4" name="直线箭头连接符 473"/>
            <p:cNvCxnSpPr/>
            <p:nvPr/>
          </p:nvCxnSpPr>
          <p:spPr>
            <a:xfrm rot="12598218" flipH="1">
              <a:off x="7958041" y="4170665"/>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5" name="直线箭头连接符 474"/>
            <p:cNvCxnSpPr/>
            <p:nvPr/>
          </p:nvCxnSpPr>
          <p:spPr>
            <a:xfrm rot="12598218" flipV="1">
              <a:off x="7875197" y="4136205"/>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直线箭头连接符 475"/>
            <p:cNvCxnSpPr/>
            <p:nvPr/>
          </p:nvCxnSpPr>
          <p:spPr>
            <a:xfrm rot="12598218">
              <a:off x="7872915" y="4396084"/>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7" name="直线箭头连接符 476"/>
            <p:cNvCxnSpPr/>
            <p:nvPr/>
          </p:nvCxnSpPr>
          <p:spPr>
            <a:xfrm rot="12598218" flipH="1">
              <a:off x="7931717" y="4338718"/>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8" name="直线箭头连接符 477"/>
            <p:cNvCxnSpPr/>
            <p:nvPr/>
          </p:nvCxnSpPr>
          <p:spPr>
            <a:xfrm rot="12598218" flipV="1">
              <a:off x="7628838" y="4291200"/>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直线箭头连接符 478"/>
            <p:cNvCxnSpPr/>
            <p:nvPr/>
          </p:nvCxnSpPr>
          <p:spPr>
            <a:xfrm rot="12598218" flipV="1">
              <a:off x="8053602" y="4557009"/>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直线箭头连接符 479"/>
            <p:cNvCxnSpPr/>
            <p:nvPr/>
          </p:nvCxnSpPr>
          <p:spPr>
            <a:xfrm rot="12598218" flipH="1" flipV="1">
              <a:off x="8246456" y="4649225"/>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直线箭头连接符 480"/>
            <p:cNvCxnSpPr/>
            <p:nvPr/>
          </p:nvCxnSpPr>
          <p:spPr>
            <a:xfrm rot="12598218" flipH="1" flipV="1">
              <a:off x="8312651" y="4714467"/>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直线箭头连接符 481"/>
            <p:cNvCxnSpPr/>
            <p:nvPr/>
          </p:nvCxnSpPr>
          <p:spPr>
            <a:xfrm rot="12598218" flipH="1" flipV="1">
              <a:off x="7917460" y="4916263"/>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3" name="直线箭头连接符 482"/>
            <p:cNvCxnSpPr/>
            <p:nvPr/>
          </p:nvCxnSpPr>
          <p:spPr>
            <a:xfrm rot="12598218" flipV="1">
              <a:off x="7776283" y="4991802"/>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直线箭头连接符 483"/>
            <p:cNvCxnSpPr/>
            <p:nvPr/>
          </p:nvCxnSpPr>
          <p:spPr>
            <a:xfrm rot="12598218">
              <a:off x="7761552" y="4699556"/>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直线箭头连接符 484"/>
            <p:cNvCxnSpPr/>
            <p:nvPr/>
          </p:nvCxnSpPr>
          <p:spPr>
            <a:xfrm rot="12598218" flipV="1">
              <a:off x="7677825" y="4610297"/>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直线箭头连接符 485"/>
            <p:cNvCxnSpPr/>
            <p:nvPr/>
          </p:nvCxnSpPr>
          <p:spPr>
            <a:xfrm rot="12598218">
              <a:off x="7357108" y="4801775"/>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7" name="直线箭头连接符 486"/>
            <p:cNvCxnSpPr/>
            <p:nvPr/>
          </p:nvCxnSpPr>
          <p:spPr>
            <a:xfrm rot="12598218" flipV="1">
              <a:off x="7249612" y="4490009"/>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直线箭头连接符 487"/>
            <p:cNvCxnSpPr/>
            <p:nvPr/>
          </p:nvCxnSpPr>
          <p:spPr>
            <a:xfrm rot="12598218" flipV="1">
              <a:off x="7518498" y="4058536"/>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直线箭头连接符 488"/>
            <p:cNvCxnSpPr/>
            <p:nvPr/>
          </p:nvCxnSpPr>
          <p:spPr>
            <a:xfrm rot="12598218" flipH="1" flipV="1">
              <a:off x="7438832" y="4047117"/>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直线箭头连接符 489"/>
            <p:cNvCxnSpPr/>
            <p:nvPr/>
          </p:nvCxnSpPr>
          <p:spPr>
            <a:xfrm rot="12598218" flipV="1">
              <a:off x="7181701" y="4192702"/>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1" name="直线箭头连接符 490"/>
            <p:cNvCxnSpPr/>
            <p:nvPr/>
          </p:nvCxnSpPr>
          <p:spPr>
            <a:xfrm rot="12598218" flipH="1">
              <a:off x="7221285" y="3975111"/>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直线箭头连接符 491"/>
            <p:cNvCxnSpPr/>
            <p:nvPr/>
          </p:nvCxnSpPr>
          <p:spPr>
            <a:xfrm rot="12598218" flipV="1">
              <a:off x="7246085" y="3961736"/>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直线箭头连接符 492"/>
            <p:cNvCxnSpPr/>
            <p:nvPr/>
          </p:nvCxnSpPr>
          <p:spPr>
            <a:xfrm rot="12598218" flipH="1">
              <a:off x="8288937" y="4252543"/>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直线箭头连接符 493"/>
            <p:cNvCxnSpPr/>
            <p:nvPr/>
          </p:nvCxnSpPr>
          <p:spPr>
            <a:xfrm rot="12598218" flipH="1" flipV="1">
              <a:off x="8440788" y="4360426"/>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5" name="直线箭头连接符 494"/>
            <p:cNvCxnSpPr/>
            <p:nvPr/>
          </p:nvCxnSpPr>
          <p:spPr>
            <a:xfrm rot="12598218" flipH="1">
              <a:off x="8523033" y="4078645"/>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6" name="直线箭头连接符 495"/>
            <p:cNvCxnSpPr/>
            <p:nvPr/>
          </p:nvCxnSpPr>
          <p:spPr>
            <a:xfrm rot="12598218" flipH="1" flipV="1">
              <a:off x="8334955" y="4280544"/>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7" name="直线箭头连接符 496"/>
            <p:cNvCxnSpPr/>
            <p:nvPr/>
          </p:nvCxnSpPr>
          <p:spPr>
            <a:xfrm rot="12598218" flipH="1" flipV="1">
              <a:off x="8314386" y="4147863"/>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8" name="直线箭头连接符 497"/>
            <p:cNvCxnSpPr/>
            <p:nvPr/>
          </p:nvCxnSpPr>
          <p:spPr>
            <a:xfrm rot="12598218" flipV="1">
              <a:off x="8124704" y="4020871"/>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9" name="直线箭头连接符 498"/>
            <p:cNvCxnSpPr/>
            <p:nvPr/>
          </p:nvCxnSpPr>
          <p:spPr>
            <a:xfrm rot="12598218" flipH="1">
              <a:off x="8119621" y="4039524"/>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0" name="直线箭头连接符 499"/>
            <p:cNvCxnSpPr/>
            <p:nvPr/>
          </p:nvCxnSpPr>
          <p:spPr>
            <a:xfrm rot="12598218" flipV="1">
              <a:off x="8048071" y="3767694"/>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1" name="直线箭头连接符 500"/>
            <p:cNvCxnSpPr/>
            <p:nvPr/>
          </p:nvCxnSpPr>
          <p:spPr>
            <a:xfrm rot="12598218">
              <a:off x="7967297" y="3568136"/>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2" name="直线箭头连接符 501"/>
            <p:cNvCxnSpPr/>
            <p:nvPr/>
          </p:nvCxnSpPr>
          <p:spPr>
            <a:xfrm rot="12598218" flipV="1">
              <a:off x="7850507" y="3799861"/>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直线箭头连接符 502"/>
            <p:cNvCxnSpPr/>
            <p:nvPr/>
          </p:nvCxnSpPr>
          <p:spPr>
            <a:xfrm rot="12598218" flipV="1">
              <a:off x="7822096" y="3915863"/>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4" name="直线箭头连接符 503"/>
            <p:cNvCxnSpPr/>
            <p:nvPr/>
          </p:nvCxnSpPr>
          <p:spPr>
            <a:xfrm rot="12598218">
              <a:off x="7988530" y="3888086"/>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5" name="直线箭头连接符 504"/>
            <p:cNvCxnSpPr/>
            <p:nvPr/>
          </p:nvCxnSpPr>
          <p:spPr>
            <a:xfrm rot="12598218" flipV="1">
              <a:off x="7729767" y="3747529"/>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直线箭头连接符 505"/>
            <p:cNvCxnSpPr/>
            <p:nvPr/>
          </p:nvCxnSpPr>
          <p:spPr>
            <a:xfrm rot="12598218" flipH="1">
              <a:off x="7760548" y="3737109"/>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7" name="直线箭头连接符 506"/>
            <p:cNvCxnSpPr/>
            <p:nvPr/>
          </p:nvCxnSpPr>
          <p:spPr>
            <a:xfrm rot="12598218" flipV="1">
              <a:off x="7510488" y="3646823"/>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4100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11111E-6 -3.7037E-6 L 0.59201 0.01967 " pathEditMode="relative" rAng="0" ptsTypes="AA">
                                      <p:cBhvr>
                                        <p:cTn id="6" dur="500" fill="hold"/>
                                        <p:tgtEl>
                                          <p:spTgt spid="44"/>
                                        </p:tgtEl>
                                        <p:attrNameLst>
                                          <p:attrName>ppt_x</p:attrName>
                                          <p:attrName>ppt_y</p:attrName>
                                        </p:attrNameLst>
                                      </p:cBhvr>
                                      <p:rCtr x="29549" y="926"/>
                                    </p:animMotion>
                                  </p:childTnLst>
                                </p:cTn>
                              </p:par>
                              <p:par>
                                <p:cTn id="7" presetID="10" presetClass="exit" presetSubtype="0" fill="hold" nodeType="withEffect">
                                  <p:stCondLst>
                                    <p:cond delay="0"/>
                                  </p:stCondLst>
                                  <p:childTnLst>
                                    <p:animEffect transition="out" filter="fade">
                                      <p:cBhvr>
                                        <p:cTn id="8" dur="500"/>
                                        <p:tgtEl>
                                          <p:spTgt spid="44"/>
                                        </p:tgtEl>
                                      </p:cBhvr>
                                    </p:animEffect>
                                    <p:set>
                                      <p:cBhvr>
                                        <p:cTn id="9" dur="1" fill="hold">
                                          <p:stCondLst>
                                            <p:cond delay="499"/>
                                          </p:stCondLst>
                                        </p:cTn>
                                        <p:tgtEl>
                                          <p:spTgt spid="44"/>
                                        </p:tgtEl>
                                        <p:attrNameLst>
                                          <p:attrName>style.visibility</p:attrName>
                                        </p:attrNameLst>
                                      </p:cBhvr>
                                      <p:to>
                                        <p:strVal val="hidden"/>
                                      </p:to>
                                    </p:set>
                                  </p:childTnLst>
                                </p:cTn>
                              </p:par>
                              <p:par>
                                <p:cTn id="10" presetID="0" presetClass="path" presetSubtype="0" accel="50000" decel="50000" fill="hold" nodeType="withEffect">
                                  <p:stCondLst>
                                    <p:cond delay="100"/>
                                  </p:stCondLst>
                                  <p:childTnLst>
                                    <p:animMotion origin="layout" path="M -0.0007 -0.00093 L 0.40642 0.0199 " pathEditMode="relative" ptsTypes="AA">
                                      <p:cBhvr>
                                        <p:cTn id="11" dur="500" fill="hold"/>
                                        <p:tgtEl>
                                          <p:spTgt spid="45"/>
                                        </p:tgtEl>
                                        <p:attrNameLst>
                                          <p:attrName>ppt_x</p:attrName>
                                          <p:attrName>ppt_y</p:attrName>
                                        </p:attrNameLst>
                                      </p:cBhvr>
                                    </p:animMotion>
                                  </p:childTnLst>
                                </p:cTn>
                              </p:par>
                              <p:par>
                                <p:cTn id="12" presetID="10" presetClass="exit" presetSubtype="0" fill="hold" nodeType="withEffect">
                                  <p:stCondLst>
                                    <p:cond delay="100"/>
                                  </p:stCondLst>
                                  <p:childTnLst>
                                    <p:animEffect transition="out" filter="fade">
                                      <p:cBhvr>
                                        <p:cTn id="13" dur="500"/>
                                        <p:tgtEl>
                                          <p:spTgt spid="45"/>
                                        </p:tgtEl>
                                      </p:cBhvr>
                                    </p:animEffect>
                                    <p:set>
                                      <p:cBhvr>
                                        <p:cTn id="14" dur="1" fill="hold">
                                          <p:stCondLst>
                                            <p:cond delay="499"/>
                                          </p:stCondLst>
                                        </p:cTn>
                                        <p:tgtEl>
                                          <p:spTgt spid="45"/>
                                        </p:tgtEl>
                                        <p:attrNameLst>
                                          <p:attrName>style.visibility</p:attrName>
                                        </p:attrNameLst>
                                      </p:cBhvr>
                                      <p:to>
                                        <p:strVal val="hidden"/>
                                      </p:to>
                                    </p:set>
                                  </p:childTnLst>
                                </p:cTn>
                              </p:par>
                              <p:par>
                                <p:cTn id="15" presetID="0" presetClass="path" presetSubtype="0" accel="50000" decel="50000" fill="hold" nodeType="withEffect">
                                  <p:stCondLst>
                                    <p:cond delay="200"/>
                                  </p:stCondLst>
                                  <p:childTnLst>
                                    <p:animMotion origin="layout" path="M -3.33333E-6 4.81481E-6 L 0.59566 -0.10903 " pathEditMode="relative" rAng="0" ptsTypes="AA">
                                      <p:cBhvr>
                                        <p:cTn id="16" dur="500" fill="hold"/>
                                        <p:tgtEl>
                                          <p:spTgt spid="128"/>
                                        </p:tgtEl>
                                        <p:attrNameLst>
                                          <p:attrName>ppt_x</p:attrName>
                                          <p:attrName>ppt_y</p:attrName>
                                        </p:attrNameLst>
                                      </p:cBhvr>
                                      <p:rCtr x="29826" y="-5486"/>
                                    </p:animMotion>
                                  </p:childTnLst>
                                </p:cTn>
                              </p:par>
                              <p:par>
                                <p:cTn id="17" presetID="10" presetClass="exit" presetSubtype="0" fill="hold" nodeType="withEffect">
                                  <p:stCondLst>
                                    <p:cond delay="200"/>
                                  </p:stCondLst>
                                  <p:childTnLst>
                                    <p:animEffect transition="out" filter="fade">
                                      <p:cBhvr>
                                        <p:cTn id="18" dur="500"/>
                                        <p:tgtEl>
                                          <p:spTgt spid="128"/>
                                        </p:tgtEl>
                                      </p:cBhvr>
                                    </p:animEffect>
                                    <p:set>
                                      <p:cBhvr>
                                        <p:cTn id="19" dur="1" fill="hold">
                                          <p:stCondLst>
                                            <p:cond delay="499"/>
                                          </p:stCondLst>
                                        </p:cTn>
                                        <p:tgtEl>
                                          <p:spTgt spid="128"/>
                                        </p:tgtEl>
                                        <p:attrNameLst>
                                          <p:attrName>style.visibility</p:attrName>
                                        </p:attrNameLst>
                                      </p:cBhvr>
                                      <p:to>
                                        <p:strVal val="hidden"/>
                                      </p:to>
                                    </p:set>
                                  </p:childTnLst>
                                </p:cTn>
                              </p:par>
                              <p:par>
                                <p:cTn id="20" presetID="0" presetClass="path" presetSubtype="0" accel="50000" decel="50000" fill="hold" nodeType="withEffect">
                                  <p:stCondLst>
                                    <p:cond delay="300"/>
                                  </p:stCondLst>
                                  <p:childTnLst>
                                    <p:animMotion origin="layout" path="M -0.00035 0.00162 L 0.41007 -0.10394 " pathEditMode="relative" ptsTypes="AA">
                                      <p:cBhvr>
                                        <p:cTn id="21" dur="500" fill="hold"/>
                                        <p:tgtEl>
                                          <p:spTgt spid="50"/>
                                        </p:tgtEl>
                                        <p:attrNameLst>
                                          <p:attrName>ppt_x</p:attrName>
                                          <p:attrName>ppt_y</p:attrName>
                                        </p:attrNameLst>
                                      </p:cBhvr>
                                    </p:animMotion>
                                  </p:childTnLst>
                                </p:cTn>
                              </p:par>
                              <p:par>
                                <p:cTn id="22" presetID="10" presetClass="exit" presetSubtype="0" fill="hold" nodeType="withEffect">
                                  <p:stCondLst>
                                    <p:cond delay="300"/>
                                  </p:stCondLst>
                                  <p:childTnLst>
                                    <p:animEffect transition="out" filter="fade">
                                      <p:cBhvr>
                                        <p:cTn id="23" dur="500"/>
                                        <p:tgtEl>
                                          <p:spTgt spid="50"/>
                                        </p:tgtEl>
                                      </p:cBhvr>
                                    </p:animEffect>
                                    <p:set>
                                      <p:cBhvr>
                                        <p:cTn id="24" dur="1" fill="hold">
                                          <p:stCondLst>
                                            <p:cond delay="499"/>
                                          </p:stCondLst>
                                        </p:cTn>
                                        <p:tgtEl>
                                          <p:spTgt spid="50"/>
                                        </p:tgtEl>
                                        <p:attrNameLst>
                                          <p:attrName>style.visibility</p:attrName>
                                        </p:attrNameLst>
                                      </p:cBhvr>
                                      <p:to>
                                        <p:strVal val="hidden"/>
                                      </p:to>
                                    </p:set>
                                  </p:childTnLst>
                                </p:cTn>
                              </p:par>
                              <p:par>
                                <p:cTn id="25" presetID="0" presetClass="path" presetSubtype="0" accel="50000" decel="50000" fill="hold" nodeType="withEffect">
                                  <p:stCondLst>
                                    <p:cond delay="400"/>
                                  </p:stCondLst>
                                  <p:childTnLst>
                                    <p:animMotion origin="layout" path="M -0.00069 -1.48148E-6 L 0.59479 -0.23704 " pathEditMode="relative" ptsTypes="AA">
                                      <p:cBhvr>
                                        <p:cTn id="26" dur="500" fill="hold"/>
                                        <p:tgtEl>
                                          <p:spTgt spid="74"/>
                                        </p:tgtEl>
                                        <p:attrNameLst>
                                          <p:attrName>ppt_x</p:attrName>
                                          <p:attrName>ppt_y</p:attrName>
                                        </p:attrNameLst>
                                      </p:cBhvr>
                                    </p:animMotion>
                                  </p:childTnLst>
                                </p:cTn>
                              </p:par>
                              <p:par>
                                <p:cTn id="27" presetID="10" presetClass="exit" presetSubtype="0" fill="hold" nodeType="withEffect">
                                  <p:stCondLst>
                                    <p:cond delay="400"/>
                                  </p:stCondLst>
                                  <p:childTnLst>
                                    <p:animEffect transition="out" filter="fade">
                                      <p:cBhvr>
                                        <p:cTn id="28" dur="500"/>
                                        <p:tgtEl>
                                          <p:spTgt spid="74"/>
                                        </p:tgtEl>
                                      </p:cBhvr>
                                    </p:animEffect>
                                    <p:set>
                                      <p:cBhvr>
                                        <p:cTn id="29" dur="1" fill="hold">
                                          <p:stCondLst>
                                            <p:cond delay="499"/>
                                          </p:stCondLst>
                                        </p:cTn>
                                        <p:tgtEl>
                                          <p:spTgt spid="74"/>
                                        </p:tgtEl>
                                        <p:attrNameLst>
                                          <p:attrName>style.visibility</p:attrName>
                                        </p:attrNameLst>
                                      </p:cBhvr>
                                      <p:to>
                                        <p:strVal val="hidden"/>
                                      </p:to>
                                    </p:set>
                                  </p:childTnLst>
                                </p:cTn>
                              </p:par>
                              <p:par>
                                <p:cTn id="30" presetID="0" presetClass="path" presetSubtype="0" accel="50000" decel="50000" fill="hold" nodeType="withEffect">
                                  <p:stCondLst>
                                    <p:cond delay="500"/>
                                  </p:stCondLst>
                                  <p:childTnLst>
                                    <p:animMotion origin="layout" path="M -0.00122 0.00023 L 0.4092 -0.23519 " pathEditMode="relative" ptsTypes="AA">
                                      <p:cBhvr>
                                        <p:cTn id="31" dur="500" fill="hold"/>
                                        <p:tgtEl>
                                          <p:spTgt spid="76"/>
                                        </p:tgtEl>
                                        <p:attrNameLst>
                                          <p:attrName>ppt_x</p:attrName>
                                          <p:attrName>ppt_y</p:attrName>
                                        </p:attrNameLst>
                                      </p:cBhvr>
                                    </p:animMotion>
                                  </p:childTnLst>
                                </p:cTn>
                              </p:par>
                              <p:par>
                                <p:cTn id="32" presetID="10" presetClass="exit" presetSubtype="0" fill="hold" nodeType="withEffect">
                                  <p:stCondLst>
                                    <p:cond delay="500"/>
                                  </p:stCondLst>
                                  <p:childTnLst>
                                    <p:animEffect transition="out" filter="fade">
                                      <p:cBhvr>
                                        <p:cTn id="33" dur="500"/>
                                        <p:tgtEl>
                                          <p:spTgt spid="76"/>
                                        </p:tgtEl>
                                      </p:cBhvr>
                                    </p:animEffect>
                                    <p:set>
                                      <p:cBhvr>
                                        <p:cTn id="34" dur="1" fill="hold">
                                          <p:stCondLst>
                                            <p:cond delay="499"/>
                                          </p:stCondLst>
                                        </p:cTn>
                                        <p:tgtEl>
                                          <p:spTgt spid="76"/>
                                        </p:tgtEl>
                                        <p:attrNameLst>
                                          <p:attrName>style.visibility</p:attrName>
                                        </p:attrNameLst>
                                      </p:cBhvr>
                                      <p:to>
                                        <p:strVal val="hidden"/>
                                      </p:to>
                                    </p:set>
                                  </p:childTnLst>
                                </p:cTn>
                              </p:par>
                              <p:par>
                                <p:cTn id="35" presetID="0" presetClass="path" presetSubtype="0" accel="50000" decel="50000" fill="hold" nodeType="withEffect">
                                  <p:stCondLst>
                                    <p:cond delay="600"/>
                                  </p:stCondLst>
                                  <p:childTnLst>
                                    <p:animMotion origin="layout" path="M 0.00034 0.00046 L 0.525 -0.43935 " pathEditMode="relative" ptsTypes="AA">
                                      <p:cBhvr>
                                        <p:cTn id="36" dur="500" fill="hold"/>
                                        <p:tgtEl>
                                          <p:spTgt spid="126"/>
                                        </p:tgtEl>
                                        <p:attrNameLst>
                                          <p:attrName>ppt_x</p:attrName>
                                          <p:attrName>ppt_y</p:attrName>
                                        </p:attrNameLst>
                                      </p:cBhvr>
                                    </p:animMotion>
                                  </p:childTnLst>
                                </p:cTn>
                              </p:par>
                              <p:par>
                                <p:cTn id="37" presetID="10" presetClass="exit" presetSubtype="0" fill="hold" nodeType="withEffect">
                                  <p:stCondLst>
                                    <p:cond delay="600"/>
                                  </p:stCondLst>
                                  <p:childTnLst>
                                    <p:animEffect transition="out" filter="fade">
                                      <p:cBhvr>
                                        <p:cTn id="38" dur="500"/>
                                        <p:tgtEl>
                                          <p:spTgt spid="126"/>
                                        </p:tgtEl>
                                      </p:cBhvr>
                                    </p:animEffect>
                                    <p:set>
                                      <p:cBhvr>
                                        <p:cTn id="39" dur="1" fill="hold">
                                          <p:stCondLst>
                                            <p:cond delay="499"/>
                                          </p:stCondLst>
                                        </p:cTn>
                                        <p:tgtEl>
                                          <p:spTgt spid="126"/>
                                        </p:tgtEl>
                                        <p:attrNameLst>
                                          <p:attrName>style.visibility</p:attrName>
                                        </p:attrNameLst>
                                      </p:cBhvr>
                                      <p:to>
                                        <p:strVal val="hidden"/>
                                      </p:to>
                                    </p:set>
                                  </p:childTnLst>
                                </p:cTn>
                              </p:par>
                            </p:childTnLst>
                          </p:cTn>
                        </p:par>
                        <p:par>
                          <p:cTn id="40" fill="hold">
                            <p:stCondLst>
                              <p:cond delay="1100"/>
                            </p:stCondLst>
                            <p:childTnLst>
                              <p:par>
                                <p:cTn id="41" presetID="10" presetClass="entr" presetSubtype="0" fill="hold" nodeType="afterEffect">
                                  <p:stCondLst>
                                    <p:cond delay="0"/>
                                  </p:stCondLst>
                                  <p:childTnLst>
                                    <p:set>
                                      <p:cBhvr>
                                        <p:cTn id="42" dur="1" fill="hold">
                                          <p:stCondLst>
                                            <p:cond delay="0"/>
                                          </p:stCondLst>
                                        </p:cTn>
                                        <p:tgtEl>
                                          <p:spTgt spid="129"/>
                                        </p:tgtEl>
                                        <p:attrNameLst>
                                          <p:attrName>style.visibility</p:attrName>
                                        </p:attrNameLst>
                                      </p:cBhvr>
                                      <p:to>
                                        <p:strVal val="visible"/>
                                      </p:to>
                                    </p:set>
                                    <p:animEffect transition="in" filter="fade">
                                      <p:cBhvr>
                                        <p:cTn id="43" dur="500"/>
                                        <p:tgtEl>
                                          <p:spTgt spid="129"/>
                                        </p:tgtEl>
                                      </p:cBhvr>
                                    </p:animEffect>
                                  </p:childTnLst>
                                </p:cTn>
                              </p:par>
                            </p:childTnLst>
                          </p:cTn>
                        </p:par>
                        <p:par>
                          <p:cTn id="44" fill="hold">
                            <p:stCondLst>
                              <p:cond delay="1600"/>
                            </p:stCondLst>
                            <p:childTnLst>
                              <p:par>
                                <p:cTn id="45" presetID="10" presetClass="entr" presetSubtype="0" fill="hold" grpId="0" nodeType="afterEffect">
                                  <p:stCondLst>
                                    <p:cond delay="0"/>
                                  </p:stCondLst>
                                  <p:childTnLst>
                                    <p:set>
                                      <p:cBhvr>
                                        <p:cTn id="46" dur="1" fill="hold">
                                          <p:stCondLst>
                                            <p:cond delay="0"/>
                                          </p:stCondLst>
                                        </p:cTn>
                                        <p:tgtEl>
                                          <p:spTgt spid="154"/>
                                        </p:tgtEl>
                                        <p:attrNameLst>
                                          <p:attrName>style.visibility</p:attrName>
                                        </p:attrNameLst>
                                      </p:cBhvr>
                                      <p:to>
                                        <p:strVal val="visible"/>
                                      </p:to>
                                    </p:set>
                                    <p:animEffect transition="in" filter="fade">
                                      <p:cBhvr>
                                        <p:cTn id="47" dur="500"/>
                                        <p:tgtEl>
                                          <p:spTgt spid="154"/>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nodeType="clickEffect">
                                  <p:stCondLst>
                                    <p:cond delay="0"/>
                                  </p:stCondLst>
                                  <p:childTnLst>
                                    <p:animMotion origin="layout" path="M 0.00087 -0.00069 L 0.47813 0.3963 " pathEditMode="relative" ptsTypes="AA">
                                      <p:cBhvr>
                                        <p:cTn id="51" dur="500" fill="hold"/>
                                        <p:tgtEl>
                                          <p:spTgt spid="2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5"/>
                                        </p:tgtEl>
                                      </p:cBhvr>
                                    </p:animEffect>
                                    <p:set>
                                      <p:cBhvr>
                                        <p:cTn id="54" dur="1" fill="hold">
                                          <p:stCondLst>
                                            <p:cond delay="499"/>
                                          </p:stCondLst>
                                        </p:cTn>
                                        <p:tgtEl>
                                          <p:spTgt spid="25"/>
                                        </p:tgtEl>
                                        <p:attrNameLst>
                                          <p:attrName>style.visibility</p:attrName>
                                        </p:attrNameLst>
                                      </p:cBhvr>
                                      <p:to>
                                        <p:strVal val="hidden"/>
                                      </p:to>
                                    </p:set>
                                  </p:childTnLst>
                                </p:cTn>
                              </p:par>
                              <p:par>
                                <p:cTn id="55" presetID="0" presetClass="path" presetSubtype="0" accel="50000" decel="50000" fill="hold" nodeType="withEffect">
                                  <p:stCondLst>
                                    <p:cond delay="100"/>
                                  </p:stCondLst>
                                  <p:childTnLst>
                                    <p:animMotion origin="layout" path="M 0.00382 0.00255 L 0.48316 0.26759 " pathEditMode="relative" ptsTypes="AA">
                                      <p:cBhvr>
                                        <p:cTn id="56" dur="500" fill="hold"/>
                                        <p:tgtEl>
                                          <p:spTgt spid="49"/>
                                        </p:tgtEl>
                                        <p:attrNameLst>
                                          <p:attrName>ppt_x</p:attrName>
                                          <p:attrName>ppt_y</p:attrName>
                                        </p:attrNameLst>
                                      </p:cBhvr>
                                    </p:animMotion>
                                  </p:childTnLst>
                                </p:cTn>
                              </p:par>
                              <p:par>
                                <p:cTn id="57" presetID="10" presetClass="exit" presetSubtype="0" fill="hold" nodeType="withEffect">
                                  <p:stCondLst>
                                    <p:cond delay="600"/>
                                  </p:stCondLst>
                                  <p:childTnLst>
                                    <p:animEffect transition="out" filter="fade">
                                      <p:cBhvr>
                                        <p:cTn id="58" dur="500"/>
                                        <p:tgtEl>
                                          <p:spTgt spid="49"/>
                                        </p:tgtEl>
                                      </p:cBhvr>
                                    </p:animEffect>
                                    <p:set>
                                      <p:cBhvr>
                                        <p:cTn id="59" dur="1" fill="hold">
                                          <p:stCondLst>
                                            <p:cond delay="499"/>
                                          </p:stCondLst>
                                        </p:cTn>
                                        <p:tgtEl>
                                          <p:spTgt spid="49"/>
                                        </p:tgtEl>
                                        <p:attrNameLst>
                                          <p:attrName>style.visibility</p:attrName>
                                        </p:attrNameLst>
                                      </p:cBhvr>
                                      <p:to>
                                        <p:strVal val="hidden"/>
                                      </p:to>
                                    </p:set>
                                  </p:childTnLst>
                                </p:cTn>
                              </p:par>
                              <p:par>
                                <p:cTn id="60" presetID="0" presetClass="path" presetSubtype="0" accel="50000" decel="50000" fill="hold" nodeType="withEffect">
                                  <p:stCondLst>
                                    <p:cond delay="200"/>
                                  </p:stCondLst>
                                  <p:childTnLst>
                                    <p:animMotion origin="layout" path="M 2.77778E-6 0.00255 L 0.57812 0.13102 " pathEditMode="relative" ptsTypes="AA">
                                      <p:cBhvr>
                                        <p:cTn id="61" dur="500" fill="hold"/>
                                        <p:tgtEl>
                                          <p:spTgt spid="75"/>
                                        </p:tgtEl>
                                        <p:attrNameLst>
                                          <p:attrName>ppt_x</p:attrName>
                                          <p:attrName>ppt_y</p:attrName>
                                        </p:attrNameLst>
                                      </p:cBhvr>
                                    </p:animMotion>
                                  </p:childTnLst>
                                </p:cTn>
                              </p:par>
                              <p:par>
                                <p:cTn id="62" presetID="10" presetClass="exit" presetSubtype="0" fill="hold" nodeType="withEffect">
                                  <p:stCondLst>
                                    <p:cond delay="200"/>
                                  </p:stCondLst>
                                  <p:childTnLst>
                                    <p:animEffect transition="out" filter="fade">
                                      <p:cBhvr>
                                        <p:cTn id="63" dur="500"/>
                                        <p:tgtEl>
                                          <p:spTgt spid="75"/>
                                        </p:tgtEl>
                                      </p:cBhvr>
                                    </p:animEffect>
                                    <p:set>
                                      <p:cBhvr>
                                        <p:cTn id="64" dur="1" fill="hold">
                                          <p:stCondLst>
                                            <p:cond delay="499"/>
                                          </p:stCondLst>
                                        </p:cTn>
                                        <p:tgtEl>
                                          <p:spTgt spid="75"/>
                                        </p:tgtEl>
                                        <p:attrNameLst>
                                          <p:attrName>style.visibility</p:attrName>
                                        </p:attrNameLst>
                                      </p:cBhvr>
                                      <p:to>
                                        <p:strVal val="hidden"/>
                                      </p:to>
                                    </p:set>
                                  </p:childTnLst>
                                </p:cTn>
                              </p:par>
                              <p:par>
                                <p:cTn id="65" presetID="0" presetClass="path" presetSubtype="0" accel="50000" decel="50000" fill="hold" nodeType="withEffect">
                                  <p:stCondLst>
                                    <p:cond delay="300"/>
                                  </p:stCondLst>
                                  <p:childTnLst>
                                    <p:animMotion origin="layout" path="M 0.00017 0.01273 L 0.62969 -0.06944 " pathEditMode="relative" ptsTypes="AA">
                                      <p:cBhvr>
                                        <p:cTn id="66" dur="500" fill="hold"/>
                                        <p:tgtEl>
                                          <p:spTgt spid="127"/>
                                        </p:tgtEl>
                                        <p:attrNameLst>
                                          <p:attrName>ppt_x</p:attrName>
                                          <p:attrName>ppt_y</p:attrName>
                                        </p:attrNameLst>
                                      </p:cBhvr>
                                    </p:animMotion>
                                  </p:childTnLst>
                                </p:cTn>
                              </p:par>
                              <p:par>
                                <p:cTn id="67" presetID="10" presetClass="exit" presetSubtype="0" fill="hold" nodeType="withEffect">
                                  <p:stCondLst>
                                    <p:cond delay="300"/>
                                  </p:stCondLst>
                                  <p:childTnLst>
                                    <p:animEffect transition="out" filter="fade">
                                      <p:cBhvr>
                                        <p:cTn id="68" dur="500"/>
                                        <p:tgtEl>
                                          <p:spTgt spid="127"/>
                                        </p:tgtEl>
                                      </p:cBhvr>
                                    </p:animEffect>
                                    <p:set>
                                      <p:cBhvr>
                                        <p:cTn id="69" dur="1" fill="hold">
                                          <p:stCondLst>
                                            <p:cond delay="499"/>
                                          </p:stCondLst>
                                        </p:cTn>
                                        <p:tgtEl>
                                          <p:spTgt spid="127"/>
                                        </p:tgtEl>
                                        <p:attrNameLst>
                                          <p:attrName>style.visibility</p:attrName>
                                        </p:attrNameLst>
                                      </p:cBhvr>
                                      <p:to>
                                        <p:strVal val="hidden"/>
                                      </p:to>
                                    </p:set>
                                  </p:childTnLst>
                                </p:cTn>
                              </p:par>
                              <p:par>
                                <p:cTn id="70" presetID="0" presetClass="path" presetSubtype="0" accel="50000" decel="50000" fill="hold" nodeType="withEffect">
                                  <p:stCondLst>
                                    <p:cond delay="400"/>
                                  </p:stCondLst>
                                  <p:childTnLst>
                                    <p:animMotion origin="layout" path="M 0.00035 0.00532 L 0.45434 -0.07384 " pathEditMode="relative" ptsTypes="AA">
                                      <p:cBhvr>
                                        <p:cTn id="71" dur="500" fill="hold"/>
                                        <p:tgtEl>
                                          <p:spTgt spid="125"/>
                                        </p:tgtEl>
                                        <p:attrNameLst>
                                          <p:attrName>ppt_x</p:attrName>
                                          <p:attrName>ppt_y</p:attrName>
                                        </p:attrNameLst>
                                      </p:cBhvr>
                                    </p:animMotion>
                                  </p:childTnLst>
                                </p:cTn>
                              </p:par>
                              <p:par>
                                <p:cTn id="72" presetID="10" presetClass="exit" presetSubtype="0" fill="hold" nodeType="withEffect">
                                  <p:stCondLst>
                                    <p:cond delay="400"/>
                                  </p:stCondLst>
                                  <p:childTnLst>
                                    <p:animEffect transition="out" filter="fade">
                                      <p:cBhvr>
                                        <p:cTn id="73" dur="500"/>
                                        <p:tgtEl>
                                          <p:spTgt spid="125"/>
                                        </p:tgtEl>
                                      </p:cBhvr>
                                    </p:animEffect>
                                    <p:set>
                                      <p:cBhvr>
                                        <p:cTn id="74" dur="1" fill="hold">
                                          <p:stCondLst>
                                            <p:cond delay="499"/>
                                          </p:stCondLst>
                                        </p:cTn>
                                        <p:tgtEl>
                                          <p:spTgt spid="125"/>
                                        </p:tgtEl>
                                        <p:attrNameLst>
                                          <p:attrName>style.visibility</p:attrName>
                                        </p:attrNameLst>
                                      </p:cBhvr>
                                      <p:to>
                                        <p:strVal val="hidden"/>
                                      </p:to>
                                    </p:set>
                                  </p:childTnLst>
                                </p:cTn>
                              </p:par>
                              <p:par>
                                <p:cTn id="75" presetID="0" presetClass="path" presetSubtype="0" accel="50000" decel="50000" fill="hold" grpId="0" nodeType="withEffect">
                                  <p:stCondLst>
                                    <p:cond delay="500"/>
                                  </p:stCondLst>
                                  <p:childTnLst>
                                    <p:animMotion origin="layout" path="M 0 0 L 0.42379 0.53981 " pathEditMode="relative" ptsTypes="AA">
                                      <p:cBhvr>
                                        <p:cTn id="76" dur="500" fill="hold"/>
                                        <p:tgtEl>
                                          <p:spTgt spid="41"/>
                                        </p:tgtEl>
                                        <p:attrNameLst>
                                          <p:attrName>ppt_x</p:attrName>
                                          <p:attrName>ppt_y</p:attrName>
                                        </p:attrNameLst>
                                      </p:cBhvr>
                                    </p:animMotion>
                                  </p:childTnLst>
                                </p:cTn>
                              </p:par>
                              <p:par>
                                <p:cTn id="77" presetID="10" presetClass="exit" presetSubtype="0" fill="hold" grpId="1" nodeType="withEffect">
                                  <p:stCondLst>
                                    <p:cond delay="500"/>
                                  </p:stCondLst>
                                  <p:childTnLst>
                                    <p:animEffect transition="out" filter="fade">
                                      <p:cBhvr>
                                        <p:cTn id="78" dur="500"/>
                                        <p:tgtEl>
                                          <p:spTgt spid="41"/>
                                        </p:tgtEl>
                                      </p:cBhvr>
                                    </p:animEffect>
                                    <p:set>
                                      <p:cBhvr>
                                        <p:cTn id="79" dur="1" fill="hold">
                                          <p:stCondLst>
                                            <p:cond delay="499"/>
                                          </p:stCondLst>
                                        </p:cTn>
                                        <p:tgtEl>
                                          <p:spTgt spid="41"/>
                                        </p:tgtEl>
                                        <p:attrNameLst>
                                          <p:attrName>style.visibility</p:attrName>
                                        </p:attrNameLst>
                                      </p:cBhvr>
                                      <p:to>
                                        <p:strVal val="hidden"/>
                                      </p:to>
                                    </p:set>
                                  </p:childTnLst>
                                </p:cTn>
                              </p:par>
                              <p:par>
                                <p:cTn id="80" presetID="0" presetClass="path" presetSubtype="0" accel="50000" decel="50000" fill="hold" grpId="0" nodeType="withEffect">
                                  <p:stCondLst>
                                    <p:cond delay="600"/>
                                  </p:stCondLst>
                                  <p:childTnLst>
                                    <p:animMotion origin="layout" path="M 0 0 L 0.40591 0.39445 " pathEditMode="relative" ptsTypes="AA">
                                      <p:cBhvr>
                                        <p:cTn id="81" dur="500" fill="hold"/>
                                        <p:tgtEl>
                                          <p:spTgt spid="51"/>
                                        </p:tgtEl>
                                        <p:attrNameLst>
                                          <p:attrName>ppt_x</p:attrName>
                                          <p:attrName>ppt_y</p:attrName>
                                        </p:attrNameLst>
                                      </p:cBhvr>
                                    </p:animMotion>
                                  </p:childTnLst>
                                </p:cTn>
                              </p:par>
                              <p:par>
                                <p:cTn id="82" presetID="10" presetClass="exit" presetSubtype="0" fill="hold" grpId="1" nodeType="withEffect">
                                  <p:stCondLst>
                                    <p:cond delay="600"/>
                                  </p:stCondLst>
                                  <p:childTnLst>
                                    <p:animEffect transition="out" filter="fade">
                                      <p:cBhvr>
                                        <p:cTn id="83" dur="500"/>
                                        <p:tgtEl>
                                          <p:spTgt spid="51"/>
                                        </p:tgtEl>
                                      </p:cBhvr>
                                    </p:animEffect>
                                    <p:set>
                                      <p:cBhvr>
                                        <p:cTn id="84" dur="1" fill="hold">
                                          <p:stCondLst>
                                            <p:cond delay="499"/>
                                          </p:stCondLst>
                                        </p:cTn>
                                        <p:tgtEl>
                                          <p:spTgt spid="51"/>
                                        </p:tgtEl>
                                        <p:attrNameLst>
                                          <p:attrName>style.visibility</p:attrName>
                                        </p:attrNameLst>
                                      </p:cBhvr>
                                      <p:to>
                                        <p:strVal val="hidden"/>
                                      </p:to>
                                    </p:set>
                                  </p:childTnLst>
                                </p:cTn>
                              </p:par>
                              <p:par>
                                <p:cTn id="85" presetID="0" presetClass="path" presetSubtype="0" accel="50000" decel="50000" fill="hold" grpId="0" nodeType="withEffect">
                                  <p:stCondLst>
                                    <p:cond delay="700"/>
                                  </p:stCondLst>
                                  <p:childTnLst>
                                    <p:animMotion origin="layout" path="M 0 0 L 0.41771 0.26852 " pathEditMode="relative" ptsTypes="AA">
                                      <p:cBhvr>
                                        <p:cTn id="86" dur="500" fill="hold"/>
                                        <p:tgtEl>
                                          <p:spTgt spid="77"/>
                                        </p:tgtEl>
                                        <p:attrNameLst>
                                          <p:attrName>ppt_x</p:attrName>
                                          <p:attrName>ppt_y</p:attrName>
                                        </p:attrNameLst>
                                      </p:cBhvr>
                                    </p:animMotion>
                                  </p:childTnLst>
                                </p:cTn>
                              </p:par>
                              <p:par>
                                <p:cTn id="87" presetID="10" presetClass="exit" presetSubtype="0" fill="hold" grpId="1" nodeType="withEffect">
                                  <p:stCondLst>
                                    <p:cond delay="700"/>
                                  </p:stCondLst>
                                  <p:childTnLst>
                                    <p:animEffect transition="out" filter="fade">
                                      <p:cBhvr>
                                        <p:cTn id="88" dur="500"/>
                                        <p:tgtEl>
                                          <p:spTgt spid="77"/>
                                        </p:tgtEl>
                                      </p:cBhvr>
                                    </p:animEffect>
                                    <p:set>
                                      <p:cBhvr>
                                        <p:cTn id="89" dur="1" fill="hold">
                                          <p:stCondLst>
                                            <p:cond delay="499"/>
                                          </p:stCondLst>
                                        </p:cTn>
                                        <p:tgtEl>
                                          <p:spTgt spid="77"/>
                                        </p:tgtEl>
                                        <p:attrNameLst>
                                          <p:attrName>style.visibility</p:attrName>
                                        </p:attrNameLst>
                                      </p:cBhvr>
                                      <p:to>
                                        <p:strVal val="hidden"/>
                                      </p:to>
                                    </p:set>
                                  </p:childTnLst>
                                </p:cTn>
                              </p:par>
                              <p:par>
                                <p:cTn id="90" presetID="0" presetClass="path" presetSubtype="0" accel="50000" decel="50000" fill="hold" grpId="0" nodeType="withEffect">
                                  <p:stCondLst>
                                    <p:cond delay="800"/>
                                  </p:stCondLst>
                                  <p:childTnLst>
                                    <p:animMotion origin="layout" path="M 0 0 L 0.43316 0.05718 " pathEditMode="relative" ptsTypes="AA">
                                      <p:cBhvr>
                                        <p:cTn id="91" dur="500" fill="hold"/>
                                        <p:tgtEl>
                                          <p:spTgt spid="103"/>
                                        </p:tgtEl>
                                        <p:attrNameLst>
                                          <p:attrName>ppt_x</p:attrName>
                                          <p:attrName>ppt_y</p:attrName>
                                        </p:attrNameLst>
                                      </p:cBhvr>
                                    </p:animMotion>
                                  </p:childTnLst>
                                </p:cTn>
                              </p:par>
                              <p:par>
                                <p:cTn id="92" presetID="10" presetClass="exit" presetSubtype="0" fill="hold" grpId="1" nodeType="withEffect">
                                  <p:stCondLst>
                                    <p:cond delay="800"/>
                                  </p:stCondLst>
                                  <p:childTnLst>
                                    <p:animEffect transition="out" filter="fade">
                                      <p:cBhvr>
                                        <p:cTn id="93" dur="500"/>
                                        <p:tgtEl>
                                          <p:spTgt spid="103"/>
                                        </p:tgtEl>
                                      </p:cBhvr>
                                    </p:animEffect>
                                    <p:set>
                                      <p:cBhvr>
                                        <p:cTn id="94" dur="1" fill="hold">
                                          <p:stCondLst>
                                            <p:cond delay="499"/>
                                          </p:stCondLst>
                                        </p:cTn>
                                        <p:tgtEl>
                                          <p:spTgt spid="103"/>
                                        </p:tgtEl>
                                        <p:attrNameLst>
                                          <p:attrName>style.visibility</p:attrName>
                                        </p:attrNameLst>
                                      </p:cBhvr>
                                      <p:to>
                                        <p:strVal val="hidden"/>
                                      </p:to>
                                    </p:set>
                                  </p:childTnLst>
                                </p:cTn>
                              </p:par>
                              <p:par>
                                <p:cTn id="95" presetID="0" presetClass="path" presetSubtype="0" accel="50000" decel="50000" fill="hold" grpId="0" nodeType="withEffect">
                                  <p:stCondLst>
                                    <p:cond delay="900"/>
                                  </p:stCondLst>
                                  <p:childTnLst>
                                    <p:animMotion origin="layout" path="M 0.00225 -0.03079 L 0.5493 0.14722 " pathEditMode="relative" ptsTypes="AA">
                                      <p:cBhvr>
                                        <p:cTn id="96" dur="500" fill="hold"/>
                                        <p:tgtEl>
                                          <p:spTgt spid="130"/>
                                        </p:tgtEl>
                                        <p:attrNameLst>
                                          <p:attrName>ppt_x</p:attrName>
                                          <p:attrName>ppt_y</p:attrName>
                                        </p:attrNameLst>
                                      </p:cBhvr>
                                    </p:animMotion>
                                  </p:childTnLst>
                                </p:cTn>
                              </p:par>
                              <p:par>
                                <p:cTn id="97" presetID="10" presetClass="exit" presetSubtype="0" fill="hold" grpId="1" nodeType="withEffect">
                                  <p:stCondLst>
                                    <p:cond delay="900"/>
                                  </p:stCondLst>
                                  <p:childTnLst>
                                    <p:animEffect transition="out" filter="fade">
                                      <p:cBhvr>
                                        <p:cTn id="98" dur="500"/>
                                        <p:tgtEl>
                                          <p:spTgt spid="130"/>
                                        </p:tgtEl>
                                      </p:cBhvr>
                                    </p:animEffect>
                                    <p:set>
                                      <p:cBhvr>
                                        <p:cTn id="99" dur="1" fill="hold">
                                          <p:stCondLst>
                                            <p:cond delay="499"/>
                                          </p:stCondLst>
                                        </p:cTn>
                                        <p:tgtEl>
                                          <p:spTgt spid="130"/>
                                        </p:tgtEl>
                                        <p:attrNameLst>
                                          <p:attrName>style.visibility</p:attrName>
                                        </p:attrNameLst>
                                      </p:cBhvr>
                                      <p:to>
                                        <p:strVal val="hidden"/>
                                      </p:to>
                                    </p:set>
                                  </p:childTnLst>
                                </p:cTn>
                              </p:par>
                              <p:par>
                                <p:cTn id="100" presetID="10" presetClass="entr" presetSubtype="0" fill="hold" nodeType="withEffect">
                                  <p:stCondLst>
                                    <p:cond delay="800"/>
                                  </p:stCondLst>
                                  <p:childTnLst>
                                    <p:set>
                                      <p:cBhvr>
                                        <p:cTn id="101" dur="1" fill="hold">
                                          <p:stCondLst>
                                            <p:cond delay="0"/>
                                          </p:stCondLst>
                                        </p:cTn>
                                        <p:tgtEl>
                                          <p:spTgt spid="220"/>
                                        </p:tgtEl>
                                        <p:attrNameLst>
                                          <p:attrName>style.visibility</p:attrName>
                                        </p:attrNameLst>
                                      </p:cBhvr>
                                      <p:to>
                                        <p:strVal val="visible"/>
                                      </p:to>
                                    </p:set>
                                    <p:animEffect transition="in" filter="fade">
                                      <p:cBhvr>
                                        <p:cTn id="102" dur="500"/>
                                        <p:tgtEl>
                                          <p:spTgt spid="220"/>
                                        </p:tgtEl>
                                      </p:cBhvr>
                                    </p:animEffect>
                                  </p:childTnLst>
                                </p:cTn>
                              </p:par>
                              <p:par>
                                <p:cTn id="103" presetID="10" presetClass="entr" presetSubtype="0" fill="hold" nodeType="withEffect">
                                  <p:stCondLst>
                                    <p:cond delay="1000"/>
                                  </p:stCondLst>
                                  <p:childTnLst>
                                    <p:set>
                                      <p:cBhvr>
                                        <p:cTn id="104" dur="1" fill="hold">
                                          <p:stCondLst>
                                            <p:cond delay="0"/>
                                          </p:stCondLst>
                                        </p:cTn>
                                        <p:tgtEl>
                                          <p:spTgt spid="293"/>
                                        </p:tgtEl>
                                        <p:attrNameLst>
                                          <p:attrName>style.visibility</p:attrName>
                                        </p:attrNameLst>
                                      </p:cBhvr>
                                      <p:to>
                                        <p:strVal val="visible"/>
                                      </p:to>
                                    </p:set>
                                    <p:animEffect transition="in" filter="fade">
                                      <p:cBhvr>
                                        <p:cTn id="105" dur="500"/>
                                        <p:tgtEl>
                                          <p:spTgt spid="293"/>
                                        </p:tgtEl>
                                      </p:cBhvr>
                                    </p:animEffect>
                                  </p:childTnLst>
                                </p:cTn>
                              </p:par>
                              <p:par>
                                <p:cTn id="106" presetID="10" presetClass="entr" presetSubtype="0" fill="hold" nodeType="withEffect">
                                  <p:stCondLst>
                                    <p:cond delay="1200"/>
                                  </p:stCondLst>
                                  <p:childTnLst>
                                    <p:set>
                                      <p:cBhvr>
                                        <p:cTn id="107" dur="1" fill="hold">
                                          <p:stCondLst>
                                            <p:cond delay="0"/>
                                          </p:stCondLst>
                                        </p:cTn>
                                        <p:tgtEl>
                                          <p:spTgt spid="365"/>
                                        </p:tgtEl>
                                        <p:attrNameLst>
                                          <p:attrName>style.visibility</p:attrName>
                                        </p:attrNameLst>
                                      </p:cBhvr>
                                      <p:to>
                                        <p:strVal val="visible"/>
                                      </p:to>
                                    </p:set>
                                    <p:animEffect transition="in" filter="fade">
                                      <p:cBhvr>
                                        <p:cTn id="108" dur="500"/>
                                        <p:tgtEl>
                                          <p:spTgt spid="365"/>
                                        </p:tgtEl>
                                      </p:cBhvr>
                                    </p:animEffect>
                                  </p:childTnLst>
                                </p:cTn>
                              </p:par>
                              <p:par>
                                <p:cTn id="109" presetID="10" presetClass="entr" presetSubtype="0" fill="hold" nodeType="withEffect">
                                  <p:stCondLst>
                                    <p:cond delay="1400"/>
                                  </p:stCondLst>
                                  <p:childTnLst>
                                    <p:set>
                                      <p:cBhvr>
                                        <p:cTn id="110" dur="1" fill="hold">
                                          <p:stCondLst>
                                            <p:cond delay="0"/>
                                          </p:stCondLst>
                                        </p:cTn>
                                        <p:tgtEl>
                                          <p:spTgt spid="439"/>
                                        </p:tgtEl>
                                        <p:attrNameLst>
                                          <p:attrName>style.visibility</p:attrName>
                                        </p:attrNameLst>
                                      </p:cBhvr>
                                      <p:to>
                                        <p:strVal val="visible"/>
                                      </p:to>
                                    </p:set>
                                    <p:animEffect transition="in" filter="fade">
                                      <p:cBhvr>
                                        <p:cTn id="111" dur="500"/>
                                        <p:tgtEl>
                                          <p:spTgt spid="439"/>
                                        </p:tgtEl>
                                      </p:cBhvr>
                                    </p:animEffect>
                                  </p:childTnLst>
                                </p:cTn>
                              </p:par>
                            </p:childTnLst>
                          </p:cTn>
                        </p:par>
                        <p:par>
                          <p:cTn id="112" fill="hold">
                            <p:stCondLst>
                              <p:cond delay="1900"/>
                            </p:stCondLst>
                            <p:childTnLst>
                              <p:par>
                                <p:cTn id="113" presetID="10" presetClass="entr" presetSubtype="0" fill="hold" grpId="0" nodeType="afterEffect">
                                  <p:stCondLst>
                                    <p:cond delay="0"/>
                                  </p:stCondLst>
                                  <p:childTnLst>
                                    <p:set>
                                      <p:cBhvr>
                                        <p:cTn id="114" dur="1" fill="hold">
                                          <p:stCondLst>
                                            <p:cond delay="0"/>
                                          </p:stCondLst>
                                        </p:cTn>
                                        <p:tgtEl>
                                          <p:spTgt spid="153"/>
                                        </p:tgtEl>
                                        <p:attrNameLst>
                                          <p:attrName>style.visibility</p:attrName>
                                        </p:attrNameLst>
                                      </p:cBhvr>
                                      <p:to>
                                        <p:strVal val="visible"/>
                                      </p:to>
                                    </p:set>
                                    <p:animEffect transition="in" filter="fade">
                                      <p:cBhvr>
                                        <p:cTn id="115" dur="500"/>
                                        <p:tgtEl>
                                          <p:spTgt spid="15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52"/>
                                        </p:tgtEl>
                                        <p:attrNameLst>
                                          <p:attrName>style.visibility</p:attrName>
                                        </p:attrNameLst>
                                      </p:cBhvr>
                                      <p:to>
                                        <p:strVal val="visible"/>
                                      </p:to>
                                    </p:set>
                                    <p:animEffect transition="in" filter="fade">
                                      <p:cBhvr>
                                        <p:cTn id="118" dur="500"/>
                                        <p:tgtEl>
                                          <p:spTgt spid="152"/>
                                        </p:tgtEl>
                                      </p:cBhvr>
                                    </p:animEffect>
                                  </p:childTnLst>
                                </p:cTn>
                              </p:par>
                              <p:par>
                                <p:cTn id="119" presetID="10" presetClass="exit" presetSubtype="0" fill="hold" grpId="0" nodeType="withEffect">
                                  <p:stCondLst>
                                    <p:cond delay="0"/>
                                  </p:stCondLst>
                                  <p:childTnLst>
                                    <p:animEffect transition="out" filter="fade">
                                      <p:cBhvr>
                                        <p:cTn id="120" dur="500"/>
                                        <p:tgtEl>
                                          <p:spTgt spid="131"/>
                                        </p:tgtEl>
                                      </p:cBhvr>
                                    </p:animEffect>
                                    <p:set>
                                      <p:cBhvr>
                                        <p:cTn id="121" dur="1" fill="hold">
                                          <p:stCondLst>
                                            <p:cond delay="499"/>
                                          </p:stCondLst>
                                        </p:cTn>
                                        <p:tgtEl>
                                          <p:spTgt spid="131"/>
                                        </p:tgtEl>
                                        <p:attrNameLst>
                                          <p:attrName>style.visibility</p:attrName>
                                        </p:attrNameLst>
                                      </p:cBhvr>
                                      <p:to>
                                        <p:strVal val="hidden"/>
                                      </p:to>
                                    </p:set>
                                  </p:childTnLst>
                                </p:cTn>
                              </p:par>
                              <p:par>
                                <p:cTn id="122" presetID="10" presetClass="exit" presetSubtype="0" fill="hold" grpId="0" nodeType="withEffect">
                                  <p:stCondLst>
                                    <p:cond delay="0"/>
                                  </p:stCondLst>
                                  <p:childTnLst>
                                    <p:animEffect transition="out" filter="fade">
                                      <p:cBhvr>
                                        <p:cTn id="123" dur="500"/>
                                        <p:tgtEl>
                                          <p:spTgt spid="132"/>
                                        </p:tgtEl>
                                      </p:cBhvr>
                                    </p:animEffect>
                                    <p:set>
                                      <p:cBhvr>
                                        <p:cTn id="124" dur="1" fill="hold">
                                          <p:stCondLst>
                                            <p:cond delay="499"/>
                                          </p:stCondLst>
                                        </p:cTn>
                                        <p:tgtEl>
                                          <p:spTgt spid="132"/>
                                        </p:tgtEl>
                                        <p:attrNameLst>
                                          <p:attrName>style.visibility</p:attrName>
                                        </p:attrNameLst>
                                      </p:cBhvr>
                                      <p:to>
                                        <p:strVal val="hidden"/>
                                      </p:to>
                                    </p:set>
                                  </p:childTnLst>
                                </p:cTn>
                              </p:par>
                              <p:par>
                                <p:cTn id="125" presetID="10" presetClass="exit" presetSubtype="0" fill="hold" grpId="0" nodeType="withEffect">
                                  <p:stCondLst>
                                    <p:cond delay="0"/>
                                  </p:stCondLst>
                                  <p:childTnLst>
                                    <p:animEffect transition="out" filter="fade">
                                      <p:cBhvr>
                                        <p:cTn id="126" dur="500"/>
                                        <p:tgtEl>
                                          <p:spTgt spid="138"/>
                                        </p:tgtEl>
                                      </p:cBhvr>
                                    </p:animEffect>
                                    <p:set>
                                      <p:cBhvr>
                                        <p:cTn id="127" dur="1" fill="hold">
                                          <p:stCondLst>
                                            <p:cond delay="499"/>
                                          </p:stCondLst>
                                        </p:cTn>
                                        <p:tgtEl>
                                          <p:spTgt spid="138"/>
                                        </p:tgtEl>
                                        <p:attrNameLst>
                                          <p:attrName>style.visibility</p:attrName>
                                        </p:attrNameLst>
                                      </p:cBhvr>
                                      <p:to>
                                        <p:strVal val="hidden"/>
                                      </p:to>
                                    </p:set>
                                  </p:childTnLst>
                                </p:cTn>
                              </p:par>
                              <p:par>
                                <p:cTn id="128" presetID="10" presetClass="exit" presetSubtype="0" fill="hold" grpId="0" nodeType="withEffect">
                                  <p:stCondLst>
                                    <p:cond delay="0"/>
                                  </p:stCondLst>
                                  <p:childTnLst>
                                    <p:animEffect transition="out" filter="fade">
                                      <p:cBhvr>
                                        <p:cTn id="129" dur="500"/>
                                        <p:tgtEl>
                                          <p:spTgt spid="139"/>
                                        </p:tgtEl>
                                      </p:cBhvr>
                                    </p:animEffect>
                                    <p:set>
                                      <p:cBhvr>
                                        <p:cTn id="130" dur="1" fill="hold">
                                          <p:stCondLst>
                                            <p:cond delay="499"/>
                                          </p:stCondLst>
                                        </p:cTn>
                                        <p:tgtEl>
                                          <p:spTgt spid="139"/>
                                        </p:tgtEl>
                                        <p:attrNameLst>
                                          <p:attrName>style.visibility</p:attrName>
                                        </p:attrNameLst>
                                      </p:cBhvr>
                                      <p:to>
                                        <p:strVal val="hidden"/>
                                      </p:to>
                                    </p:set>
                                  </p:childTnLst>
                                </p:cTn>
                              </p:par>
                              <p:par>
                                <p:cTn id="131" presetID="10" presetClass="exit" presetSubtype="0" fill="hold" grpId="0" nodeType="withEffect">
                                  <p:stCondLst>
                                    <p:cond delay="0"/>
                                  </p:stCondLst>
                                  <p:childTnLst>
                                    <p:animEffect transition="out" filter="fade">
                                      <p:cBhvr>
                                        <p:cTn id="132" dur="500"/>
                                        <p:tgtEl>
                                          <p:spTgt spid="142"/>
                                        </p:tgtEl>
                                      </p:cBhvr>
                                    </p:animEffect>
                                    <p:set>
                                      <p:cBhvr>
                                        <p:cTn id="133" dur="1" fill="hold">
                                          <p:stCondLst>
                                            <p:cond delay="499"/>
                                          </p:stCondLst>
                                        </p:cTn>
                                        <p:tgtEl>
                                          <p:spTgt spid="142"/>
                                        </p:tgtEl>
                                        <p:attrNameLst>
                                          <p:attrName>style.visibility</p:attrName>
                                        </p:attrNameLst>
                                      </p:cBhvr>
                                      <p:to>
                                        <p:strVal val="hidden"/>
                                      </p:to>
                                    </p:set>
                                  </p:childTnLst>
                                </p:cTn>
                              </p:par>
                              <p:par>
                                <p:cTn id="134" presetID="10" presetClass="exit" presetSubtype="0" fill="hold" grpId="0" nodeType="withEffect">
                                  <p:stCondLst>
                                    <p:cond delay="0"/>
                                  </p:stCondLst>
                                  <p:childTnLst>
                                    <p:animEffect transition="out" filter="fade">
                                      <p:cBhvr>
                                        <p:cTn id="135" dur="500"/>
                                        <p:tgtEl>
                                          <p:spTgt spid="143"/>
                                        </p:tgtEl>
                                      </p:cBhvr>
                                    </p:animEffect>
                                    <p:set>
                                      <p:cBhvr>
                                        <p:cTn id="136" dur="1" fill="hold">
                                          <p:stCondLst>
                                            <p:cond delay="499"/>
                                          </p:stCondLst>
                                        </p:cTn>
                                        <p:tgtEl>
                                          <p:spTgt spid="143"/>
                                        </p:tgtEl>
                                        <p:attrNameLst>
                                          <p:attrName>style.visibility</p:attrName>
                                        </p:attrNameLst>
                                      </p:cBhvr>
                                      <p:to>
                                        <p:strVal val="hidden"/>
                                      </p:to>
                                    </p:set>
                                  </p:childTnLst>
                                </p:cTn>
                              </p:par>
                              <p:par>
                                <p:cTn id="137" presetID="10" presetClass="exit" presetSubtype="0" fill="hold" grpId="0" nodeType="withEffect">
                                  <p:stCondLst>
                                    <p:cond delay="0"/>
                                  </p:stCondLst>
                                  <p:childTnLst>
                                    <p:animEffect transition="out" filter="fade">
                                      <p:cBhvr>
                                        <p:cTn id="138" dur="500"/>
                                        <p:tgtEl>
                                          <p:spTgt spid="144"/>
                                        </p:tgtEl>
                                      </p:cBhvr>
                                    </p:animEffect>
                                    <p:set>
                                      <p:cBhvr>
                                        <p:cTn id="139" dur="1" fill="hold">
                                          <p:stCondLst>
                                            <p:cond delay="499"/>
                                          </p:stCondLst>
                                        </p:cTn>
                                        <p:tgtEl>
                                          <p:spTgt spid="144"/>
                                        </p:tgtEl>
                                        <p:attrNameLst>
                                          <p:attrName>style.visibility</p:attrName>
                                        </p:attrNameLst>
                                      </p:cBhvr>
                                      <p:to>
                                        <p:strVal val="hidden"/>
                                      </p:to>
                                    </p:set>
                                  </p:childTnLst>
                                </p:cTn>
                              </p:par>
                              <p:par>
                                <p:cTn id="140" presetID="10" presetClass="exit" presetSubtype="0" fill="hold" grpId="0" nodeType="withEffect">
                                  <p:stCondLst>
                                    <p:cond delay="0"/>
                                  </p:stCondLst>
                                  <p:childTnLst>
                                    <p:animEffect transition="out" filter="fade">
                                      <p:cBhvr>
                                        <p:cTn id="141" dur="500"/>
                                        <p:tgtEl>
                                          <p:spTgt spid="145"/>
                                        </p:tgtEl>
                                      </p:cBhvr>
                                    </p:animEffect>
                                    <p:set>
                                      <p:cBhvr>
                                        <p:cTn id="142" dur="1" fill="hold">
                                          <p:stCondLst>
                                            <p:cond delay="499"/>
                                          </p:stCondLst>
                                        </p:cTn>
                                        <p:tgtEl>
                                          <p:spTgt spid="1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51" grpId="0"/>
      <p:bldP spid="51" grpId="1"/>
      <p:bldP spid="77" grpId="0"/>
      <p:bldP spid="77" grpId="1"/>
      <p:bldP spid="130" grpId="0"/>
      <p:bldP spid="130" grpId="1"/>
      <p:bldP spid="131" grpId="0"/>
      <p:bldP spid="132" grpId="0" animBg="1"/>
      <p:bldP spid="138" grpId="0"/>
      <p:bldP spid="139" grpId="0" animBg="1"/>
      <p:bldP spid="142" grpId="0"/>
      <p:bldP spid="143" grpId="0" animBg="1"/>
      <p:bldP spid="103" grpId="0"/>
      <p:bldP spid="103" grpId="1"/>
      <p:bldP spid="144" grpId="0"/>
      <p:bldP spid="145" grpId="0" animBg="1"/>
      <p:bldP spid="152" grpId="0" animBg="1"/>
      <p:bldP spid="153" grpId="0"/>
      <p:bldP spid="15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主题经验合并算法</a:t>
            </a:r>
            <a:endParaRPr kumimoji="1" lang="zh-CN" altLang="en-US" sz="2800" dirty="0">
              <a:latin typeface="Microsoft YaHei" charset="-122"/>
              <a:ea typeface="Microsoft YaHei" charset="-122"/>
              <a:cs typeface="Microsoft YaHei" charset="-122"/>
            </a:endParaRPr>
          </a:p>
        </p:txBody>
      </p:sp>
      <p:grpSp>
        <p:nvGrpSpPr>
          <p:cNvPr id="129" name="组 128"/>
          <p:cNvGrpSpPr/>
          <p:nvPr/>
        </p:nvGrpSpPr>
        <p:grpSpPr>
          <a:xfrm>
            <a:off x="1042009" y="1787236"/>
            <a:ext cx="2982655" cy="2766552"/>
            <a:chOff x="1596191" y="1348206"/>
            <a:chExt cx="5233454" cy="4854273"/>
          </a:xfrm>
        </p:grpSpPr>
        <p:sp>
          <p:nvSpPr>
            <p:cNvPr id="133" name="椭圆 132"/>
            <p:cNvSpPr/>
            <p:nvPr/>
          </p:nvSpPr>
          <p:spPr>
            <a:xfrm>
              <a:off x="3536249" y="32401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 name="矩形 133"/>
            <p:cNvSpPr/>
            <p:nvPr/>
          </p:nvSpPr>
          <p:spPr>
            <a:xfrm>
              <a:off x="4034591" y="26535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椭圆 134"/>
            <p:cNvSpPr/>
            <p:nvPr/>
          </p:nvSpPr>
          <p:spPr>
            <a:xfrm>
              <a:off x="4165727" y="3660913"/>
              <a:ext cx="159488" cy="15948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6" name="矩形 135"/>
            <p:cNvSpPr/>
            <p:nvPr/>
          </p:nvSpPr>
          <p:spPr>
            <a:xfrm>
              <a:off x="4932426" y="317104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 name="椭圆 136"/>
            <p:cNvSpPr/>
            <p:nvPr/>
          </p:nvSpPr>
          <p:spPr>
            <a:xfrm>
              <a:off x="3151936" y="399884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 name="椭圆 139"/>
            <p:cNvSpPr/>
            <p:nvPr/>
          </p:nvSpPr>
          <p:spPr>
            <a:xfrm>
              <a:off x="4006239" y="435665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椭圆 140"/>
            <p:cNvSpPr/>
            <p:nvPr/>
          </p:nvSpPr>
          <p:spPr>
            <a:xfrm>
              <a:off x="4772938" y="24573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 name="椭圆 145"/>
            <p:cNvSpPr/>
            <p:nvPr/>
          </p:nvSpPr>
          <p:spPr>
            <a:xfrm>
              <a:off x="5736110" y="38499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 name="椭圆 146"/>
            <p:cNvSpPr/>
            <p:nvPr/>
          </p:nvSpPr>
          <p:spPr>
            <a:xfrm>
              <a:off x="2605283" y="350142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椭圆 147"/>
            <p:cNvSpPr/>
            <p:nvPr/>
          </p:nvSpPr>
          <p:spPr>
            <a:xfrm>
              <a:off x="3376761" y="503251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椭圆 148"/>
            <p:cNvSpPr/>
            <p:nvPr/>
          </p:nvSpPr>
          <p:spPr>
            <a:xfrm>
              <a:off x="3231680" y="231064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椭圆 149"/>
            <p:cNvSpPr/>
            <p:nvPr/>
          </p:nvSpPr>
          <p:spPr>
            <a:xfrm>
              <a:off x="5070650" y="443639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椭圆 150"/>
            <p:cNvSpPr/>
            <p:nvPr/>
          </p:nvSpPr>
          <p:spPr>
            <a:xfrm>
              <a:off x="6461666" y="30115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椭圆 159"/>
            <p:cNvSpPr/>
            <p:nvPr/>
          </p:nvSpPr>
          <p:spPr>
            <a:xfrm>
              <a:off x="4201057" y="170505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椭圆 160"/>
            <p:cNvSpPr/>
            <p:nvPr/>
          </p:nvSpPr>
          <p:spPr>
            <a:xfrm>
              <a:off x="1979119" y="45289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a:off x="4693194" y="52047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椭圆 162"/>
            <p:cNvSpPr/>
            <p:nvPr/>
          </p:nvSpPr>
          <p:spPr>
            <a:xfrm>
              <a:off x="5815854" y="232343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椭圆 163"/>
            <p:cNvSpPr/>
            <p:nvPr/>
          </p:nvSpPr>
          <p:spPr>
            <a:xfrm>
              <a:off x="6302178" y="455165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椭圆 164"/>
            <p:cNvSpPr/>
            <p:nvPr/>
          </p:nvSpPr>
          <p:spPr>
            <a:xfrm>
              <a:off x="3954847" y="56686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矩形 165"/>
            <p:cNvSpPr/>
            <p:nvPr/>
          </p:nvSpPr>
          <p:spPr>
            <a:xfrm>
              <a:off x="2786574" y="46193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矩形 166"/>
            <p:cNvSpPr/>
            <p:nvPr/>
          </p:nvSpPr>
          <p:spPr>
            <a:xfrm>
              <a:off x="2518910" y="27226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矩形 167"/>
            <p:cNvSpPr/>
            <p:nvPr/>
          </p:nvSpPr>
          <p:spPr>
            <a:xfrm>
              <a:off x="5052696" y="173533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矩形 168"/>
            <p:cNvSpPr/>
            <p:nvPr/>
          </p:nvSpPr>
          <p:spPr>
            <a:xfrm>
              <a:off x="4624082" y="408921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 name="矩形 169"/>
            <p:cNvSpPr/>
            <p:nvPr/>
          </p:nvSpPr>
          <p:spPr>
            <a:xfrm>
              <a:off x="5729327" y="309130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矩形 170"/>
            <p:cNvSpPr/>
            <p:nvPr/>
          </p:nvSpPr>
          <p:spPr>
            <a:xfrm>
              <a:off x="1596191" y="347206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矩形 171"/>
            <p:cNvSpPr/>
            <p:nvPr/>
          </p:nvSpPr>
          <p:spPr>
            <a:xfrm>
              <a:off x="2659058" y="191019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矩形 172"/>
            <p:cNvSpPr/>
            <p:nvPr/>
          </p:nvSpPr>
          <p:spPr>
            <a:xfrm>
              <a:off x="4160605" y="49141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矩形 173"/>
            <p:cNvSpPr/>
            <p:nvPr/>
          </p:nvSpPr>
          <p:spPr>
            <a:xfrm>
              <a:off x="5591103" y="511225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椭圆 174"/>
            <p:cNvSpPr/>
            <p:nvPr/>
          </p:nvSpPr>
          <p:spPr>
            <a:xfrm>
              <a:off x="3477769" y="134820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椭圆 175"/>
            <p:cNvSpPr/>
            <p:nvPr/>
          </p:nvSpPr>
          <p:spPr>
            <a:xfrm>
              <a:off x="2401334" y="550912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椭圆 176"/>
            <p:cNvSpPr/>
            <p:nvPr/>
          </p:nvSpPr>
          <p:spPr>
            <a:xfrm>
              <a:off x="6670157" y="382040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椭圆 177"/>
            <p:cNvSpPr/>
            <p:nvPr/>
          </p:nvSpPr>
          <p:spPr>
            <a:xfrm>
              <a:off x="5111176" y="60429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椭圆 178"/>
            <p:cNvSpPr/>
            <p:nvPr/>
          </p:nvSpPr>
          <p:spPr>
            <a:xfrm>
              <a:off x="6461666" y="530558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0" name="直线箭头连接符 179"/>
            <p:cNvCxnSpPr>
              <a:stCxn id="136" idx="0"/>
              <a:endCxn id="137" idx="1"/>
            </p:cNvCxnSpPr>
            <p:nvPr/>
          </p:nvCxnSpPr>
          <p:spPr>
            <a:xfrm flipV="1">
              <a:off x="4245471" y="3240156"/>
              <a:ext cx="686955" cy="42075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线箭头连接符 180"/>
            <p:cNvCxnSpPr>
              <a:stCxn id="136" idx="4"/>
              <a:endCxn id="141" idx="0"/>
            </p:cNvCxnSpPr>
            <p:nvPr/>
          </p:nvCxnSpPr>
          <p:spPr>
            <a:xfrm flipH="1">
              <a:off x="4085983" y="3820401"/>
              <a:ext cx="159488" cy="53625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线箭头连接符 181"/>
            <p:cNvCxnSpPr>
              <a:stCxn id="141" idx="7"/>
              <a:endCxn id="170" idx="1"/>
            </p:cNvCxnSpPr>
            <p:nvPr/>
          </p:nvCxnSpPr>
          <p:spPr>
            <a:xfrm flipV="1">
              <a:off x="4142371" y="4158331"/>
              <a:ext cx="481711" cy="2216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线箭头连接符 182"/>
            <p:cNvCxnSpPr>
              <a:stCxn id="133" idx="6"/>
              <a:endCxn id="136" idx="1"/>
            </p:cNvCxnSpPr>
            <p:nvPr/>
          </p:nvCxnSpPr>
          <p:spPr>
            <a:xfrm>
              <a:off x="3695737" y="3319900"/>
              <a:ext cx="493346" cy="36436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线箭头连接符 183"/>
            <p:cNvCxnSpPr>
              <a:stCxn id="136" idx="2"/>
              <a:endCxn id="140" idx="7"/>
            </p:cNvCxnSpPr>
            <p:nvPr/>
          </p:nvCxnSpPr>
          <p:spPr>
            <a:xfrm flipH="1">
              <a:off x="3288068" y="3740657"/>
              <a:ext cx="877659" cy="2815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线箭头连接符 184"/>
            <p:cNvCxnSpPr>
              <a:stCxn id="136" idx="0"/>
              <a:endCxn id="146" idx="4"/>
            </p:cNvCxnSpPr>
            <p:nvPr/>
          </p:nvCxnSpPr>
          <p:spPr>
            <a:xfrm flipV="1">
              <a:off x="4245471" y="2616835"/>
              <a:ext cx="607211" cy="10440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线箭头连接符 185"/>
            <p:cNvCxnSpPr>
              <a:stCxn id="148" idx="6"/>
              <a:endCxn id="150" idx="3"/>
            </p:cNvCxnSpPr>
            <p:nvPr/>
          </p:nvCxnSpPr>
          <p:spPr>
            <a:xfrm flipV="1">
              <a:off x="2764771" y="2446781"/>
              <a:ext cx="490265" cy="113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线箭头连接符 186"/>
            <p:cNvCxnSpPr>
              <a:stCxn id="148" idx="0"/>
              <a:endCxn id="168" idx="2"/>
            </p:cNvCxnSpPr>
            <p:nvPr/>
          </p:nvCxnSpPr>
          <p:spPr>
            <a:xfrm flipH="1" flipV="1">
              <a:off x="2588022" y="2860903"/>
              <a:ext cx="97005" cy="64052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线箭头连接符 187"/>
            <p:cNvCxnSpPr>
              <a:stCxn id="148" idx="2"/>
              <a:endCxn id="172" idx="3"/>
            </p:cNvCxnSpPr>
            <p:nvPr/>
          </p:nvCxnSpPr>
          <p:spPr>
            <a:xfrm flipH="1" flipV="1">
              <a:off x="1734415" y="3541181"/>
              <a:ext cx="870868" cy="399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线箭头连接符 188"/>
            <p:cNvCxnSpPr>
              <a:stCxn id="150" idx="1"/>
              <a:endCxn id="173" idx="3"/>
            </p:cNvCxnSpPr>
            <p:nvPr/>
          </p:nvCxnSpPr>
          <p:spPr>
            <a:xfrm flipH="1" flipV="1">
              <a:off x="2797282" y="1979304"/>
              <a:ext cx="457754" cy="35470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线箭头连接符 189"/>
            <p:cNvCxnSpPr>
              <a:stCxn id="173" idx="3"/>
              <a:endCxn id="176" idx="3"/>
            </p:cNvCxnSpPr>
            <p:nvPr/>
          </p:nvCxnSpPr>
          <p:spPr>
            <a:xfrm flipV="1">
              <a:off x="2797282" y="1484338"/>
              <a:ext cx="703843" cy="494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线箭头连接符 190"/>
            <p:cNvCxnSpPr>
              <a:stCxn id="176" idx="5"/>
              <a:endCxn id="135" idx="0"/>
            </p:cNvCxnSpPr>
            <p:nvPr/>
          </p:nvCxnSpPr>
          <p:spPr>
            <a:xfrm>
              <a:off x="3613901" y="1484338"/>
              <a:ext cx="489802" cy="11692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线箭头连接符 191"/>
            <p:cNvCxnSpPr>
              <a:stCxn id="150" idx="6"/>
              <a:endCxn id="135" idx="1"/>
            </p:cNvCxnSpPr>
            <p:nvPr/>
          </p:nvCxnSpPr>
          <p:spPr>
            <a:xfrm>
              <a:off x="3391168" y="2390393"/>
              <a:ext cx="643423" cy="33228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线箭头连接符 192"/>
            <p:cNvCxnSpPr>
              <a:stCxn id="135" idx="3"/>
              <a:endCxn id="161" idx="3"/>
            </p:cNvCxnSpPr>
            <p:nvPr/>
          </p:nvCxnSpPr>
          <p:spPr>
            <a:xfrm flipV="1">
              <a:off x="4172815" y="1841187"/>
              <a:ext cx="51598" cy="88149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线箭头连接符 193"/>
            <p:cNvCxnSpPr>
              <a:stCxn id="161" idx="6"/>
              <a:endCxn id="169" idx="1"/>
            </p:cNvCxnSpPr>
            <p:nvPr/>
          </p:nvCxnSpPr>
          <p:spPr>
            <a:xfrm>
              <a:off x="4360545" y="1784799"/>
              <a:ext cx="692151" cy="1964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线箭头连接符 194"/>
            <p:cNvCxnSpPr>
              <a:stCxn id="161" idx="5"/>
              <a:endCxn id="146" idx="1"/>
            </p:cNvCxnSpPr>
            <p:nvPr/>
          </p:nvCxnSpPr>
          <p:spPr>
            <a:xfrm>
              <a:off x="4337189" y="1841187"/>
              <a:ext cx="459105" cy="63951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线箭头连接符 195"/>
            <p:cNvCxnSpPr>
              <a:stCxn id="146" idx="6"/>
              <a:endCxn id="164" idx="2"/>
            </p:cNvCxnSpPr>
            <p:nvPr/>
          </p:nvCxnSpPr>
          <p:spPr>
            <a:xfrm flipV="1">
              <a:off x="4932426" y="2403183"/>
              <a:ext cx="883428" cy="13390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线箭头连接符 196"/>
            <p:cNvCxnSpPr>
              <a:stCxn id="137" idx="2"/>
              <a:endCxn id="147" idx="1"/>
            </p:cNvCxnSpPr>
            <p:nvPr/>
          </p:nvCxnSpPr>
          <p:spPr>
            <a:xfrm>
              <a:off x="5001538" y="3309268"/>
              <a:ext cx="757928" cy="5640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线箭头连接符 197"/>
            <p:cNvCxnSpPr>
              <a:stCxn id="170" idx="3"/>
              <a:endCxn id="147" idx="3"/>
            </p:cNvCxnSpPr>
            <p:nvPr/>
          </p:nvCxnSpPr>
          <p:spPr>
            <a:xfrm flipV="1">
              <a:off x="4762306" y="3986118"/>
              <a:ext cx="997160" cy="17221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线箭头连接符 198"/>
            <p:cNvCxnSpPr>
              <a:stCxn id="147" idx="0"/>
              <a:endCxn id="171" idx="2"/>
            </p:cNvCxnSpPr>
            <p:nvPr/>
          </p:nvCxnSpPr>
          <p:spPr>
            <a:xfrm flipH="1" flipV="1">
              <a:off x="5798439" y="3229524"/>
              <a:ext cx="17415" cy="62046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线箭头连接符 199"/>
            <p:cNvCxnSpPr>
              <a:stCxn id="171" idx="3"/>
              <a:endCxn id="160" idx="2"/>
            </p:cNvCxnSpPr>
            <p:nvPr/>
          </p:nvCxnSpPr>
          <p:spPr>
            <a:xfrm flipV="1">
              <a:off x="5867551" y="3091300"/>
              <a:ext cx="594115" cy="6911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线箭头连接符 200"/>
            <p:cNvCxnSpPr>
              <a:stCxn id="160" idx="4"/>
              <a:endCxn id="147" idx="7"/>
            </p:cNvCxnSpPr>
            <p:nvPr/>
          </p:nvCxnSpPr>
          <p:spPr>
            <a:xfrm flipH="1">
              <a:off x="5872242" y="3171044"/>
              <a:ext cx="669168" cy="70229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线箭头连接符 201"/>
            <p:cNvCxnSpPr>
              <a:stCxn id="147" idx="6"/>
              <a:endCxn id="178" idx="2"/>
            </p:cNvCxnSpPr>
            <p:nvPr/>
          </p:nvCxnSpPr>
          <p:spPr>
            <a:xfrm flipV="1">
              <a:off x="5895598" y="3900145"/>
              <a:ext cx="774559" cy="295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线箭头连接符 202"/>
            <p:cNvCxnSpPr>
              <a:stCxn id="140" idx="4"/>
              <a:endCxn id="167" idx="3"/>
            </p:cNvCxnSpPr>
            <p:nvPr/>
          </p:nvCxnSpPr>
          <p:spPr>
            <a:xfrm flipH="1">
              <a:off x="2924798" y="4158331"/>
              <a:ext cx="306882" cy="53008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线箭头连接符 203"/>
            <p:cNvCxnSpPr>
              <a:stCxn id="167" idx="1"/>
              <a:endCxn id="162" idx="6"/>
            </p:cNvCxnSpPr>
            <p:nvPr/>
          </p:nvCxnSpPr>
          <p:spPr>
            <a:xfrm flipH="1" flipV="1">
              <a:off x="2138607" y="4608674"/>
              <a:ext cx="647967" cy="797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线箭头连接符 204"/>
            <p:cNvCxnSpPr>
              <a:stCxn id="167" idx="1"/>
              <a:endCxn id="177" idx="7"/>
            </p:cNvCxnSpPr>
            <p:nvPr/>
          </p:nvCxnSpPr>
          <p:spPr>
            <a:xfrm flipH="1">
              <a:off x="2537466" y="4688418"/>
              <a:ext cx="249108" cy="8440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线箭头连接符 205"/>
            <p:cNvCxnSpPr>
              <a:stCxn id="167" idx="3"/>
              <a:endCxn id="148" idx="5"/>
            </p:cNvCxnSpPr>
            <p:nvPr/>
          </p:nvCxnSpPr>
          <p:spPr>
            <a:xfrm flipH="1" flipV="1">
              <a:off x="2741415" y="3637557"/>
              <a:ext cx="183383" cy="105086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线箭头连接符 206"/>
            <p:cNvCxnSpPr>
              <a:stCxn id="149" idx="1"/>
              <a:endCxn id="167" idx="2"/>
            </p:cNvCxnSpPr>
            <p:nvPr/>
          </p:nvCxnSpPr>
          <p:spPr>
            <a:xfrm flipH="1" flipV="1">
              <a:off x="2855686" y="4757530"/>
              <a:ext cx="544431" cy="2983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线箭头连接符 207"/>
            <p:cNvCxnSpPr>
              <a:stCxn id="149" idx="6"/>
              <a:endCxn id="174" idx="1"/>
            </p:cNvCxnSpPr>
            <p:nvPr/>
          </p:nvCxnSpPr>
          <p:spPr>
            <a:xfrm flipV="1">
              <a:off x="3536249" y="4983279"/>
              <a:ext cx="624356" cy="1289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线箭头连接符 208"/>
            <p:cNvCxnSpPr>
              <a:stCxn id="141" idx="3"/>
              <a:endCxn id="149" idx="7"/>
            </p:cNvCxnSpPr>
            <p:nvPr/>
          </p:nvCxnSpPr>
          <p:spPr>
            <a:xfrm flipH="1">
              <a:off x="3512893" y="4492784"/>
              <a:ext cx="516702" cy="5630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线箭头连接符 209"/>
            <p:cNvCxnSpPr>
              <a:stCxn id="166" idx="7"/>
              <a:endCxn id="163" idx="2"/>
            </p:cNvCxnSpPr>
            <p:nvPr/>
          </p:nvCxnSpPr>
          <p:spPr>
            <a:xfrm flipV="1">
              <a:off x="4090979" y="5284535"/>
              <a:ext cx="602215" cy="4074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线箭头连接符 210"/>
            <p:cNvCxnSpPr>
              <a:stCxn id="163" idx="4"/>
              <a:endCxn id="179" idx="1"/>
            </p:cNvCxnSpPr>
            <p:nvPr/>
          </p:nvCxnSpPr>
          <p:spPr>
            <a:xfrm>
              <a:off x="4772938" y="5364279"/>
              <a:ext cx="361594" cy="70206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线箭头连接符 211"/>
            <p:cNvCxnSpPr>
              <a:stCxn id="163" idx="7"/>
              <a:endCxn id="151" idx="3"/>
            </p:cNvCxnSpPr>
            <p:nvPr/>
          </p:nvCxnSpPr>
          <p:spPr>
            <a:xfrm flipV="1">
              <a:off x="4829326" y="4572528"/>
              <a:ext cx="264680" cy="65561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线箭头连接符 212"/>
            <p:cNvCxnSpPr>
              <a:stCxn id="174" idx="3"/>
              <a:endCxn id="151" idx="2"/>
            </p:cNvCxnSpPr>
            <p:nvPr/>
          </p:nvCxnSpPr>
          <p:spPr>
            <a:xfrm flipV="1">
              <a:off x="4298829" y="4516140"/>
              <a:ext cx="771821" cy="4671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线箭头连接符 213"/>
            <p:cNvCxnSpPr>
              <a:stCxn id="174" idx="2"/>
              <a:endCxn id="163" idx="1"/>
            </p:cNvCxnSpPr>
            <p:nvPr/>
          </p:nvCxnSpPr>
          <p:spPr>
            <a:xfrm>
              <a:off x="4229717" y="5052391"/>
              <a:ext cx="486833" cy="17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线箭头连接符 214"/>
            <p:cNvCxnSpPr>
              <a:stCxn id="163" idx="6"/>
              <a:endCxn id="175" idx="0"/>
            </p:cNvCxnSpPr>
            <p:nvPr/>
          </p:nvCxnSpPr>
          <p:spPr>
            <a:xfrm flipV="1">
              <a:off x="4852682" y="5112257"/>
              <a:ext cx="807533" cy="1722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线箭头连接符 215"/>
            <p:cNvCxnSpPr>
              <a:stCxn id="175" idx="1"/>
              <a:endCxn id="163" idx="4"/>
            </p:cNvCxnSpPr>
            <p:nvPr/>
          </p:nvCxnSpPr>
          <p:spPr>
            <a:xfrm flipH="1">
              <a:off x="4772938" y="5181369"/>
              <a:ext cx="818165" cy="18291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线箭头连接符 216"/>
            <p:cNvCxnSpPr>
              <a:stCxn id="175" idx="3"/>
              <a:endCxn id="165" idx="2"/>
            </p:cNvCxnSpPr>
            <p:nvPr/>
          </p:nvCxnSpPr>
          <p:spPr>
            <a:xfrm flipV="1">
              <a:off x="5729327" y="4631403"/>
              <a:ext cx="572851" cy="549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线箭头连接符 217"/>
            <p:cNvCxnSpPr>
              <a:stCxn id="165" idx="4"/>
              <a:endCxn id="180" idx="0"/>
            </p:cNvCxnSpPr>
            <p:nvPr/>
          </p:nvCxnSpPr>
          <p:spPr>
            <a:xfrm>
              <a:off x="6381922" y="4711147"/>
              <a:ext cx="159488" cy="5944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线箭头连接符 218"/>
            <p:cNvCxnSpPr>
              <a:stCxn id="180" idx="2"/>
              <a:endCxn id="179" idx="7"/>
            </p:cNvCxnSpPr>
            <p:nvPr/>
          </p:nvCxnSpPr>
          <p:spPr>
            <a:xfrm flipH="1">
              <a:off x="5247308" y="5385326"/>
              <a:ext cx="1214358" cy="6810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组 7"/>
          <p:cNvGrpSpPr/>
          <p:nvPr/>
        </p:nvGrpSpPr>
        <p:grpSpPr>
          <a:xfrm>
            <a:off x="7141326" y="3492741"/>
            <a:ext cx="1573423" cy="1657205"/>
            <a:chOff x="7141326" y="3492741"/>
            <a:chExt cx="1573423" cy="1657205"/>
          </a:xfrm>
        </p:grpSpPr>
        <p:sp>
          <p:nvSpPr>
            <p:cNvPr id="220" name="椭圆 219"/>
            <p:cNvSpPr/>
            <p:nvPr/>
          </p:nvSpPr>
          <p:spPr>
            <a:xfrm rot="12598218">
              <a:off x="7987518" y="45313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1" name="矩形 220"/>
            <p:cNvSpPr/>
            <p:nvPr/>
          </p:nvSpPr>
          <p:spPr>
            <a:xfrm rot="12598218">
              <a:off x="7760603" y="462219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2" name="椭圆 221"/>
            <p:cNvSpPr/>
            <p:nvPr/>
          </p:nvSpPr>
          <p:spPr>
            <a:xfrm rot="12598218">
              <a:off x="7880446" y="431441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3" name="矩形 222"/>
            <p:cNvSpPr/>
            <p:nvPr/>
          </p:nvSpPr>
          <p:spPr>
            <a:xfrm rot="12598218">
              <a:off x="7594692" y="433566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4" name="椭圆 223"/>
            <p:cNvSpPr/>
            <p:nvPr/>
          </p:nvSpPr>
          <p:spPr>
            <a:xfrm rot="12598218">
              <a:off x="8214983" y="43826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5" name="椭圆 224"/>
            <p:cNvSpPr/>
            <p:nvPr/>
          </p:nvSpPr>
          <p:spPr>
            <a:xfrm rot="12598218">
              <a:off x="8035636" y="414729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6" name="椭圆 225"/>
            <p:cNvSpPr/>
            <p:nvPr/>
          </p:nvSpPr>
          <p:spPr>
            <a:xfrm rot="12598218">
              <a:off x="7520280" y="455062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7" name="椭圆 226"/>
            <p:cNvSpPr/>
            <p:nvPr/>
          </p:nvSpPr>
          <p:spPr>
            <a:xfrm rot="12598218">
              <a:off x="7475969" y="401143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8" name="椭圆 227"/>
            <p:cNvSpPr/>
            <p:nvPr/>
          </p:nvSpPr>
          <p:spPr>
            <a:xfrm rot="12598218">
              <a:off x="8286894" y="46076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9" name="椭圆 228"/>
            <p:cNvSpPr/>
            <p:nvPr/>
          </p:nvSpPr>
          <p:spPr>
            <a:xfrm rot="12598218">
              <a:off x="8317738" y="406070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0" name="椭圆 229"/>
            <p:cNvSpPr/>
            <p:nvPr/>
          </p:nvSpPr>
          <p:spPr>
            <a:xfrm rot="12598218">
              <a:off x="7923460" y="48372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1" name="椭圆 230"/>
            <p:cNvSpPr/>
            <p:nvPr/>
          </p:nvSpPr>
          <p:spPr>
            <a:xfrm rot="12598218">
              <a:off x="7753753" y="395533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2" name="椭圆 231"/>
            <p:cNvSpPr/>
            <p:nvPr/>
          </p:nvSpPr>
          <p:spPr>
            <a:xfrm rot="12598218">
              <a:off x="7141326" y="41276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3" name="椭圆 232"/>
            <p:cNvSpPr/>
            <p:nvPr/>
          </p:nvSpPr>
          <p:spPr>
            <a:xfrm rot="12598218">
              <a:off x="7558494" y="485011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4" name="椭圆 233"/>
            <p:cNvSpPr/>
            <p:nvPr/>
          </p:nvSpPr>
          <p:spPr>
            <a:xfrm rot="12598218">
              <a:off x="8624205" y="442316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5" name="椭圆 234"/>
            <p:cNvSpPr/>
            <p:nvPr/>
          </p:nvSpPr>
          <p:spPr>
            <a:xfrm rot="12598218">
              <a:off x="7980870" y="380290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6" name="椭圆 235"/>
            <p:cNvSpPr/>
            <p:nvPr/>
          </p:nvSpPr>
          <p:spPr>
            <a:xfrm rot="12598218">
              <a:off x="7210246" y="442122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7" name="椭圆 236"/>
            <p:cNvSpPr/>
            <p:nvPr/>
          </p:nvSpPr>
          <p:spPr>
            <a:xfrm rot="12598218">
              <a:off x="7431285" y="37268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8" name="椭圆 237"/>
            <p:cNvSpPr/>
            <p:nvPr/>
          </p:nvSpPr>
          <p:spPr>
            <a:xfrm rot="12598218">
              <a:off x="8259262" y="379237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9" name="矩形 238"/>
            <p:cNvSpPr/>
            <p:nvPr/>
          </p:nvSpPr>
          <p:spPr>
            <a:xfrm rot="12598218">
              <a:off x="8419783" y="427730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0" name="矩形 239"/>
            <p:cNvSpPr/>
            <p:nvPr/>
          </p:nvSpPr>
          <p:spPr>
            <a:xfrm rot="12598218">
              <a:off x="8191149" y="484498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1" name="矩形 240"/>
            <p:cNvSpPr/>
            <p:nvPr/>
          </p:nvSpPr>
          <p:spPr>
            <a:xfrm rot="12598218">
              <a:off x="7332251" y="471384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2" name="矩形 241"/>
            <p:cNvSpPr/>
            <p:nvPr/>
          </p:nvSpPr>
          <p:spPr>
            <a:xfrm rot="12598218">
              <a:off x="7826586" y="413074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3" name="矩形 242"/>
            <p:cNvSpPr/>
            <p:nvPr/>
          </p:nvSpPr>
          <p:spPr>
            <a:xfrm rot="12598218">
              <a:off x="7361396" y="423054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4" name="矩形 243"/>
            <p:cNvSpPr/>
            <p:nvPr/>
          </p:nvSpPr>
          <p:spPr>
            <a:xfrm rot="12598218">
              <a:off x="8566151" y="478483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5" name="矩形 244"/>
            <p:cNvSpPr/>
            <p:nvPr/>
          </p:nvSpPr>
          <p:spPr>
            <a:xfrm rot="12598218">
              <a:off x="8022678" y="504749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6" name="矩形 245"/>
            <p:cNvSpPr/>
            <p:nvPr/>
          </p:nvSpPr>
          <p:spPr>
            <a:xfrm rot="12598218">
              <a:off x="8086538" y="397638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7" name="矩形 246"/>
            <p:cNvSpPr/>
            <p:nvPr/>
          </p:nvSpPr>
          <p:spPr>
            <a:xfrm rot="12598218">
              <a:off x="7722217" y="369323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8" name="椭圆 247"/>
            <p:cNvSpPr/>
            <p:nvPr/>
          </p:nvSpPr>
          <p:spPr>
            <a:xfrm rot="12598218">
              <a:off x="7701731" y="506433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9" name="椭圆 248"/>
            <p:cNvSpPr/>
            <p:nvPr/>
          </p:nvSpPr>
          <p:spPr>
            <a:xfrm rot="12598218">
              <a:off x="8663792" y="40844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0" name="椭圆 249"/>
            <p:cNvSpPr/>
            <p:nvPr/>
          </p:nvSpPr>
          <p:spPr>
            <a:xfrm rot="12598218">
              <a:off x="7212719" y="387053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1" name="椭圆 250"/>
            <p:cNvSpPr/>
            <p:nvPr/>
          </p:nvSpPr>
          <p:spPr>
            <a:xfrm rot="12598218">
              <a:off x="7998964" y="350419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2" name="椭圆 251"/>
            <p:cNvSpPr/>
            <p:nvPr/>
          </p:nvSpPr>
          <p:spPr>
            <a:xfrm rot="12598218">
              <a:off x="7507474" y="349274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53" name="直线箭头连接符 252"/>
            <p:cNvCxnSpPr>
              <a:stCxn id="226" idx="0"/>
              <a:endCxn id="227" idx="1"/>
            </p:cNvCxnSpPr>
            <p:nvPr/>
          </p:nvCxnSpPr>
          <p:spPr>
            <a:xfrm rot="12598218" flipV="1">
              <a:off x="7654807" y="4298151"/>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直线箭头连接符 253"/>
            <p:cNvCxnSpPr>
              <a:stCxn id="226" idx="4"/>
              <a:endCxn id="229" idx="0"/>
            </p:cNvCxnSpPr>
            <p:nvPr/>
          </p:nvCxnSpPr>
          <p:spPr>
            <a:xfrm rot="12598218" flipH="1">
              <a:off x="7958041" y="4170665"/>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直线箭头连接符 254"/>
            <p:cNvCxnSpPr>
              <a:stCxn id="229" idx="7"/>
              <a:endCxn id="246" idx="1"/>
            </p:cNvCxnSpPr>
            <p:nvPr/>
          </p:nvCxnSpPr>
          <p:spPr>
            <a:xfrm rot="12598218" flipV="1">
              <a:off x="7875197" y="4136205"/>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直线箭头连接符 255"/>
            <p:cNvCxnSpPr>
              <a:stCxn id="223" idx="6"/>
              <a:endCxn id="226" idx="1"/>
            </p:cNvCxnSpPr>
            <p:nvPr/>
          </p:nvCxnSpPr>
          <p:spPr>
            <a:xfrm rot="12598218">
              <a:off x="7872915" y="4396084"/>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直线箭头连接符 256"/>
            <p:cNvCxnSpPr>
              <a:stCxn id="226" idx="2"/>
              <a:endCxn id="228" idx="7"/>
            </p:cNvCxnSpPr>
            <p:nvPr/>
          </p:nvCxnSpPr>
          <p:spPr>
            <a:xfrm rot="12598218" flipH="1">
              <a:off x="7931717" y="4338718"/>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直线箭头连接符 257"/>
            <p:cNvCxnSpPr>
              <a:stCxn id="226" idx="0"/>
              <a:endCxn id="230" idx="4"/>
            </p:cNvCxnSpPr>
            <p:nvPr/>
          </p:nvCxnSpPr>
          <p:spPr>
            <a:xfrm rot="12598218" flipV="1">
              <a:off x="7628838" y="4291200"/>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线箭头连接符 258"/>
            <p:cNvCxnSpPr>
              <a:stCxn id="232" idx="6"/>
              <a:endCxn id="234" idx="3"/>
            </p:cNvCxnSpPr>
            <p:nvPr/>
          </p:nvCxnSpPr>
          <p:spPr>
            <a:xfrm rot="12598218" flipV="1">
              <a:off x="8053602" y="4557009"/>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直线箭头连接符 259"/>
            <p:cNvCxnSpPr>
              <a:stCxn id="232" idx="0"/>
              <a:endCxn id="244" idx="2"/>
            </p:cNvCxnSpPr>
            <p:nvPr/>
          </p:nvCxnSpPr>
          <p:spPr>
            <a:xfrm rot="12598218" flipH="1" flipV="1">
              <a:off x="8246456" y="4649225"/>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线箭头连接符 260"/>
            <p:cNvCxnSpPr>
              <a:stCxn id="232" idx="2"/>
              <a:endCxn id="248" idx="3"/>
            </p:cNvCxnSpPr>
            <p:nvPr/>
          </p:nvCxnSpPr>
          <p:spPr>
            <a:xfrm rot="12598218" flipH="1" flipV="1">
              <a:off x="8312651" y="4714467"/>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线箭头连接符 261"/>
            <p:cNvCxnSpPr>
              <a:stCxn id="234" idx="1"/>
              <a:endCxn id="249" idx="3"/>
            </p:cNvCxnSpPr>
            <p:nvPr/>
          </p:nvCxnSpPr>
          <p:spPr>
            <a:xfrm rot="12598218" flipH="1" flipV="1">
              <a:off x="7917460" y="4916263"/>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线箭头连接符 262"/>
            <p:cNvCxnSpPr>
              <a:stCxn id="249" idx="3"/>
              <a:endCxn id="252" idx="3"/>
            </p:cNvCxnSpPr>
            <p:nvPr/>
          </p:nvCxnSpPr>
          <p:spPr>
            <a:xfrm rot="12598218" flipV="1">
              <a:off x="7776283" y="4991802"/>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线箭头连接符 263"/>
            <p:cNvCxnSpPr>
              <a:stCxn id="234" idx="6"/>
              <a:endCxn id="225" idx="1"/>
            </p:cNvCxnSpPr>
            <p:nvPr/>
          </p:nvCxnSpPr>
          <p:spPr>
            <a:xfrm rot="12598218">
              <a:off x="7761552" y="4699556"/>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线箭头连接符 264"/>
            <p:cNvCxnSpPr>
              <a:stCxn id="225" idx="3"/>
              <a:endCxn id="237" idx="3"/>
            </p:cNvCxnSpPr>
            <p:nvPr/>
          </p:nvCxnSpPr>
          <p:spPr>
            <a:xfrm rot="12598218" flipV="1">
              <a:off x="7677825" y="4610297"/>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线箭头连接符 265"/>
            <p:cNvCxnSpPr>
              <a:stCxn id="237" idx="6"/>
              <a:endCxn id="245" idx="1"/>
            </p:cNvCxnSpPr>
            <p:nvPr/>
          </p:nvCxnSpPr>
          <p:spPr>
            <a:xfrm rot="12598218">
              <a:off x="7357108" y="4801775"/>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线箭头连接符 266"/>
            <p:cNvCxnSpPr>
              <a:stCxn id="230" idx="6"/>
              <a:endCxn id="240" idx="2"/>
            </p:cNvCxnSpPr>
            <p:nvPr/>
          </p:nvCxnSpPr>
          <p:spPr>
            <a:xfrm rot="12598218" flipV="1">
              <a:off x="7249612" y="4490009"/>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线箭头连接符 267"/>
            <p:cNvCxnSpPr>
              <a:stCxn id="246" idx="3"/>
              <a:endCxn id="231" idx="3"/>
            </p:cNvCxnSpPr>
            <p:nvPr/>
          </p:nvCxnSpPr>
          <p:spPr>
            <a:xfrm rot="12598218" flipV="1">
              <a:off x="7518498" y="4058536"/>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直线箭头连接符 268"/>
            <p:cNvCxnSpPr>
              <a:stCxn id="231" idx="0"/>
              <a:endCxn id="247" idx="2"/>
            </p:cNvCxnSpPr>
            <p:nvPr/>
          </p:nvCxnSpPr>
          <p:spPr>
            <a:xfrm rot="12598218" flipH="1" flipV="1">
              <a:off x="7438832" y="4047117"/>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线箭头连接符 269"/>
            <p:cNvCxnSpPr>
              <a:stCxn id="247" idx="3"/>
              <a:endCxn id="236" idx="2"/>
            </p:cNvCxnSpPr>
            <p:nvPr/>
          </p:nvCxnSpPr>
          <p:spPr>
            <a:xfrm rot="12598218" flipV="1">
              <a:off x="7181701" y="4192702"/>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直线箭头连接符 270"/>
            <p:cNvCxnSpPr>
              <a:stCxn id="236" idx="4"/>
              <a:endCxn id="231" idx="7"/>
            </p:cNvCxnSpPr>
            <p:nvPr/>
          </p:nvCxnSpPr>
          <p:spPr>
            <a:xfrm rot="12598218" flipH="1">
              <a:off x="7221285" y="3975111"/>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直线箭头连接符 271"/>
            <p:cNvCxnSpPr>
              <a:stCxn id="231" idx="6"/>
              <a:endCxn id="254" idx="2"/>
            </p:cNvCxnSpPr>
            <p:nvPr/>
          </p:nvCxnSpPr>
          <p:spPr>
            <a:xfrm rot="12598218" flipV="1">
              <a:off x="7246085" y="3961736"/>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直线箭头连接符 272"/>
            <p:cNvCxnSpPr>
              <a:stCxn id="228" idx="4"/>
              <a:endCxn id="243" idx="3"/>
            </p:cNvCxnSpPr>
            <p:nvPr/>
          </p:nvCxnSpPr>
          <p:spPr>
            <a:xfrm rot="12598218" flipH="1">
              <a:off x="8288937" y="4252543"/>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直线箭头连接符 273"/>
            <p:cNvCxnSpPr>
              <a:stCxn id="243" idx="1"/>
              <a:endCxn id="238" idx="6"/>
            </p:cNvCxnSpPr>
            <p:nvPr/>
          </p:nvCxnSpPr>
          <p:spPr>
            <a:xfrm rot="12598218" flipH="1" flipV="1">
              <a:off x="8440788" y="4360426"/>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线箭头连接符 274"/>
            <p:cNvCxnSpPr>
              <a:stCxn id="243" idx="1"/>
              <a:endCxn id="253" idx="7"/>
            </p:cNvCxnSpPr>
            <p:nvPr/>
          </p:nvCxnSpPr>
          <p:spPr>
            <a:xfrm rot="12598218" flipH="1">
              <a:off x="8523033" y="4078645"/>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线箭头连接符 275"/>
            <p:cNvCxnSpPr>
              <a:stCxn id="243" idx="3"/>
              <a:endCxn id="232" idx="5"/>
            </p:cNvCxnSpPr>
            <p:nvPr/>
          </p:nvCxnSpPr>
          <p:spPr>
            <a:xfrm rot="12598218" flipH="1" flipV="1">
              <a:off x="8334955" y="4280544"/>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直线箭头连接符 276"/>
            <p:cNvCxnSpPr>
              <a:stCxn id="233" idx="1"/>
              <a:endCxn id="243" idx="2"/>
            </p:cNvCxnSpPr>
            <p:nvPr/>
          </p:nvCxnSpPr>
          <p:spPr>
            <a:xfrm rot="12598218" flipH="1" flipV="1">
              <a:off x="8314386" y="4147863"/>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直线箭头连接符 277"/>
            <p:cNvCxnSpPr>
              <a:stCxn id="233" idx="6"/>
              <a:endCxn id="250" idx="1"/>
            </p:cNvCxnSpPr>
            <p:nvPr/>
          </p:nvCxnSpPr>
          <p:spPr>
            <a:xfrm rot="12598218" flipV="1">
              <a:off x="8124704" y="4020871"/>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直线箭头连接符 278"/>
            <p:cNvCxnSpPr>
              <a:stCxn id="229" idx="3"/>
              <a:endCxn id="233" idx="7"/>
            </p:cNvCxnSpPr>
            <p:nvPr/>
          </p:nvCxnSpPr>
          <p:spPr>
            <a:xfrm rot="12598218" flipH="1">
              <a:off x="8119621" y="4039524"/>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直线箭头连接符 279"/>
            <p:cNvCxnSpPr>
              <a:stCxn id="242" idx="7"/>
              <a:endCxn id="239" idx="2"/>
            </p:cNvCxnSpPr>
            <p:nvPr/>
          </p:nvCxnSpPr>
          <p:spPr>
            <a:xfrm rot="12598218" flipV="1">
              <a:off x="8048071" y="3767694"/>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直线箭头连接符 280"/>
            <p:cNvCxnSpPr>
              <a:stCxn id="239" idx="4"/>
              <a:endCxn id="255" idx="1"/>
            </p:cNvCxnSpPr>
            <p:nvPr/>
          </p:nvCxnSpPr>
          <p:spPr>
            <a:xfrm rot="12598218">
              <a:off x="7967297" y="3568136"/>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直线箭头连接符 281"/>
            <p:cNvCxnSpPr>
              <a:stCxn id="239" idx="7"/>
              <a:endCxn id="235" idx="3"/>
            </p:cNvCxnSpPr>
            <p:nvPr/>
          </p:nvCxnSpPr>
          <p:spPr>
            <a:xfrm rot="12598218" flipV="1">
              <a:off x="7850507" y="3799861"/>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直线箭头连接符 282"/>
            <p:cNvCxnSpPr>
              <a:stCxn id="250" idx="3"/>
              <a:endCxn id="235" idx="2"/>
            </p:cNvCxnSpPr>
            <p:nvPr/>
          </p:nvCxnSpPr>
          <p:spPr>
            <a:xfrm rot="12598218" flipV="1">
              <a:off x="7822096" y="3915863"/>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线箭头连接符 283"/>
            <p:cNvCxnSpPr>
              <a:stCxn id="250" idx="2"/>
              <a:endCxn id="239" idx="1"/>
            </p:cNvCxnSpPr>
            <p:nvPr/>
          </p:nvCxnSpPr>
          <p:spPr>
            <a:xfrm rot="12598218">
              <a:off x="7988530" y="3888086"/>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线箭头连接符 284"/>
            <p:cNvCxnSpPr>
              <a:stCxn id="239" idx="6"/>
              <a:endCxn id="251" idx="0"/>
            </p:cNvCxnSpPr>
            <p:nvPr/>
          </p:nvCxnSpPr>
          <p:spPr>
            <a:xfrm rot="12598218" flipV="1">
              <a:off x="7729767" y="3747529"/>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线箭头连接符 285"/>
            <p:cNvCxnSpPr>
              <a:stCxn id="251" idx="1"/>
              <a:endCxn id="239" idx="4"/>
            </p:cNvCxnSpPr>
            <p:nvPr/>
          </p:nvCxnSpPr>
          <p:spPr>
            <a:xfrm rot="12598218" flipH="1">
              <a:off x="7760548" y="3737109"/>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直线箭头连接符 286"/>
            <p:cNvCxnSpPr>
              <a:stCxn id="251" idx="3"/>
              <a:endCxn id="241" idx="2"/>
            </p:cNvCxnSpPr>
            <p:nvPr/>
          </p:nvCxnSpPr>
          <p:spPr>
            <a:xfrm rot="12598218" flipV="1">
              <a:off x="7510488" y="3646823"/>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8" name="直线箭头连接符 287"/>
          <p:cNvCxnSpPr>
            <a:stCxn id="256" idx="2"/>
            <a:endCxn id="255" idx="7"/>
          </p:cNvCxnSpPr>
          <p:nvPr/>
        </p:nvCxnSpPr>
        <p:spPr>
          <a:xfrm rot="12598218" flipH="1">
            <a:off x="7583433" y="3424817"/>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 2"/>
          <p:cNvGrpSpPr/>
          <p:nvPr/>
        </p:nvGrpSpPr>
        <p:grpSpPr>
          <a:xfrm>
            <a:off x="5014722" y="1446720"/>
            <a:ext cx="1537104" cy="1758932"/>
            <a:chOff x="4806862" y="1404963"/>
            <a:chExt cx="1537104" cy="1758932"/>
          </a:xfrm>
        </p:grpSpPr>
        <p:sp>
          <p:nvSpPr>
            <p:cNvPr id="289" name="椭圆 288"/>
            <p:cNvSpPr/>
            <p:nvPr/>
          </p:nvSpPr>
          <p:spPr>
            <a:xfrm rot="2886648">
              <a:off x="5588654" y="189872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0" name="矩形 289"/>
            <p:cNvSpPr/>
            <p:nvPr/>
          </p:nvSpPr>
          <p:spPr>
            <a:xfrm rot="2886648">
              <a:off x="5838145" y="189072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1" name="椭圆 290"/>
            <p:cNvSpPr/>
            <p:nvPr/>
          </p:nvSpPr>
          <p:spPr>
            <a:xfrm rot="2886648">
              <a:off x="5622864" y="213821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2" name="矩形 291"/>
            <p:cNvSpPr/>
            <p:nvPr/>
          </p:nvSpPr>
          <p:spPr>
            <a:xfrm rot="2886648">
              <a:off x="5906599" y="221466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3" name="椭圆 292"/>
            <p:cNvSpPr/>
            <p:nvPr/>
          </p:nvSpPr>
          <p:spPr>
            <a:xfrm rot="2886648">
              <a:off x="5326213" y="19691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4" name="椭圆 293"/>
            <p:cNvSpPr/>
            <p:nvPr/>
          </p:nvSpPr>
          <p:spPr>
            <a:xfrm rot="2886648">
              <a:off x="5423357" y="22487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5" name="椭圆 294"/>
            <p:cNvSpPr/>
            <p:nvPr/>
          </p:nvSpPr>
          <p:spPr>
            <a:xfrm rot="2886648">
              <a:off x="6038672" y="202587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6" name="椭圆 295"/>
            <p:cNvSpPr/>
            <p:nvPr/>
          </p:nvSpPr>
          <p:spPr>
            <a:xfrm rot="2886648">
              <a:off x="5912905" y="25520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7" name="椭圆 296"/>
            <p:cNvSpPr/>
            <p:nvPr/>
          </p:nvSpPr>
          <p:spPr>
            <a:xfrm rot="2886648">
              <a:off x="5327907" y="173303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8" name="椭圆 297"/>
            <p:cNvSpPr/>
            <p:nvPr/>
          </p:nvSpPr>
          <p:spPr>
            <a:xfrm rot="2886648">
              <a:off x="5128315" y="22431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9" name="椭圆 298"/>
            <p:cNvSpPr/>
            <p:nvPr/>
          </p:nvSpPr>
          <p:spPr>
            <a:xfrm rot="2886648">
              <a:off x="5744765" y="162799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0" name="椭圆 299"/>
            <p:cNvSpPr/>
            <p:nvPr/>
          </p:nvSpPr>
          <p:spPr>
            <a:xfrm rot="2886648">
              <a:off x="5631462" y="251888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1" name="椭圆 300"/>
            <p:cNvSpPr/>
            <p:nvPr/>
          </p:nvSpPr>
          <p:spPr>
            <a:xfrm rot="2886648">
              <a:off x="6267111" y="254577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2" name="椭圆 301"/>
            <p:cNvSpPr/>
            <p:nvPr/>
          </p:nvSpPr>
          <p:spPr>
            <a:xfrm rot="2886648">
              <a:off x="6095605" y="172936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3" name="椭圆 302"/>
            <p:cNvSpPr/>
            <p:nvPr/>
          </p:nvSpPr>
          <p:spPr>
            <a:xfrm rot="2886648">
              <a:off x="4949932" y="180329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4" name="椭圆 303"/>
            <p:cNvSpPr/>
            <p:nvPr/>
          </p:nvSpPr>
          <p:spPr>
            <a:xfrm rot="2886648">
              <a:off x="5368175" y="259302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5" name="椭圆 304"/>
            <p:cNvSpPr/>
            <p:nvPr/>
          </p:nvSpPr>
          <p:spPr>
            <a:xfrm rot="2886648">
              <a:off x="6293009" y="22453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6" name="椭圆 305"/>
            <p:cNvSpPr/>
            <p:nvPr/>
          </p:nvSpPr>
          <p:spPr>
            <a:xfrm rot="2886648">
              <a:off x="5866770" y="28363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7" name="椭圆 306"/>
            <p:cNvSpPr/>
            <p:nvPr/>
          </p:nvSpPr>
          <p:spPr>
            <a:xfrm rot="2886648">
              <a:off x="5100340" y="25163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8" name="矩形 307"/>
            <p:cNvSpPr/>
            <p:nvPr/>
          </p:nvSpPr>
          <p:spPr>
            <a:xfrm rot="2886648">
              <a:off x="5104349" y="201323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9" name="矩形 308"/>
            <p:cNvSpPr/>
            <p:nvPr/>
          </p:nvSpPr>
          <p:spPr>
            <a:xfrm rot="2886648">
              <a:off x="5498364" y="154495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0" name="矩形 309"/>
            <p:cNvSpPr/>
            <p:nvPr/>
          </p:nvSpPr>
          <p:spPr>
            <a:xfrm rot="2886648">
              <a:off x="6273743" y="193699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1" name="矩形 310"/>
            <p:cNvSpPr/>
            <p:nvPr/>
          </p:nvSpPr>
          <p:spPr>
            <a:xfrm rot="2886648">
              <a:off x="5622430" y="23372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2" name="矩形 311"/>
            <p:cNvSpPr/>
            <p:nvPr/>
          </p:nvSpPr>
          <p:spPr>
            <a:xfrm rot="2886648">
              <a:off x="6095570" y="238720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3" name="矩形 312"/>
            <p:cNvSpPr/>
            <p:nvPr/>
          </p:nvSpPr>
          <p:spPr>
            <a:xfrm rot="2886648">
              <a:off x="5123276" y="148535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4" name="矩形 313"/>
            <p:cNvSpPr/>
            <p:nvPr/>
          </p:nvSpPr>
          <p:spPr>
            <a:xfrm rot="2886648">
              <a:off x="5721514" y="140496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5" name="矩形 314"/>
            <p:cNvSpPr/>
            <p:nvPr/>
          </p:nvSpPr>
          <p:spPr>
            <a:xfrm rot="2886648">
              <a:off x="5327340" y="240295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6" name="矩形 315"/>
            <p:cNvSpPr/>
            <p:nvPr/>
          </p:nvSpPr>
          <p:spPr>
            <a:xfrm rot="2886648">
              <a:off x="5585394" y="278545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7" name="椭圆 316"/>
            <p:cNvSpPr/>
            <p:nvPr/>
          </p:nvSpPr>
          <p:spPr>
            <a:xfrm rot="2886648">
              <a:off x="6026183" y="148120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8" name="椭圆 317"/>
            <p:cNvSpPr/>
            <p:nvPr/>
          </p:nvSpPr>
          <p:spPr>
            <a:xfrm rot="2886648">
              <a:off x="4806862" y="211282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9" name="椭圆 318"/>
            <p:cNvSpPr/>
            <p:nvPr/>
          </p:nvSpPr>
          <p:spPr>
            <a:xfrm rot="2886648">
              <a:off x="6119203" y="276791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0" name="椭圆 319"/>
            <p:cNvSpPr/>
            <p:nvPr/>
          </p:nvSpPr>
          <p:spPr>
            <a:xfrm rot="2886648">
              <a:off x="5257976" y="287126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1" name="椭圆 320"/>
            <p:cNvSpPr/>
            <p:nvPr/>
          </p:nvSpPr>
          <p:spPr>
            <a:xfrm rot="2886648">
              <a:off x="5721472" y="303516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22" name="直线箭头连接符 321"/>
            <p:cNvCxnSpPr>
              <a:stCxn id="302" idx="0"/>
              <a:endCxn id="303" idx="1"/>
            </p:cNvCxnSpPr>
            <p:nvPr/>
          </p:nvCxnSpPr>
          <p:spPr>
            <a:xfrm rot="2886648" flipV="1">
              <a:off x="5680880" y="2116277"/>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直线箭头连接符 322"/>
            <p:cNvCxnSpPr>
              <a:stCxn id="302" idx="4"/>
              <a:endCxn id="305" idx="0"/>
            </p:cNvCxnSpPr>
            <p:nvPr/>
          </p:nvCxnSpPr>
          <p:spPr>
            <a:xfrm rot="2886648" flipH="1">
              <a:off x="5523111" y="2133266"/>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直线箭头连接符 323"/>
            <p:cNvCxnSpPr>
              <a:stCxn id="305" idx="7"/>
              <a:endCxn id="322" idx="1"/>
            </p:cNvCxnSpPr>
            <p:nvPr/>
          </p:nvCxnSpPr>
          <p:spPr>
            <a:xfrm rot="2886648" flipV="1">
              <a:off x="5475068" y="227379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直线箭头连接符 324"/>
            <p:cNvCxnSpPr>
              <a:stCxn id="299" idx="6"/>
              <a:endCxn id="302" idx="1"/>
            </p:cNvCxnSpPr>
            <p:nvPr/>
          </p:nvCxnSpPr>
          <p:spPr>
            <a:xfrm rot="2886648">
              <a:off x="5561622" y="1982502"/>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直线箭头连接符 325"/>
            <p:cNvCxnSpPr>
              <a:stCxn id="302" idx="2"/>
              <a:endCxn id="304" idx="7"/>
            </p:cNvCxnSpPr>
            <p:nvPr/>
          </p:nvCxnSpPr>
          <p:spPr>
            <a:xfrm rot="2886648" flipH="1">
              <a:off x="5364023" y="2025400"/>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线箭头连接符 326"/>
            <p:cNvCxnSpPr>
              <a:stCxn id="302" idx="0"/>
              <a:endCxn id="306" idx="4"/>
            </p:cNvCxnSpPr>
            <p:nvPr/>
          </p:nvCxnSpPr>
          <p:spPr>
            <a:xfrm rot="2886648" flipV="1">
              <a:off x="5759243" y="1940729"/>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线箭头连接符 327"/>
            <p:cNvCxnSpPr>
              <a:stCxn id="308" idx="6"/>
              <a:endCxn id="310" idx="3"/>
            </p:cNvCxnSpPr>
            <p:nvPr/>
          </p:nvCxnSpPr>
          <p:spPr>
            <a:xfrm rot="2886648" flipV="1">
              <a:off x="5479279" y="1533562"/>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直线箭头连接符 328"/>
            <p:cNvCxnSpPr>
              <a:stCxn id="308" idx="0"/>
              <a:endCxn id="320" idx="2"/>
            </p:cNvCxnSpPr>
            <p:nvPr/>
          </p:nvCxnSpPr>
          <p:spPr>
            <a:xfrm rot="2886648" flipH="1" flipV="1">
              <a:off x="5422683" y="1559316"/>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直线箭头连接符 329"/>
            <p:cNvCxnSpPr>
              <a:stCxn id="308" idx="2"/>
              <a:endCxn id="324" idx="3"/>
            </p:cNvCxnSpPr>
            <p:nvPr/>
          </p:nvCxnSpPr>
          <p:spPr>
            <a:xfrm rot="2886648" flipH="1" flipV="1">
              <a:off x="5109114" y="1625322"/>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直线箭头连接符 330"/>
            <p:cNvCxnSpPr>
              <a:stCxn id="310" idx="1"/>
              <a:endCxn id="325" idx="3"/>
            </p:cNvCxnSpPr>
            <p:nvPr/>
          </p:nvCxnSpPr>
          <p:spPr>
            <a:xfrm rot="2886648" flipH="1" flipV="1">
              <a:off x="5691855" y="1479092"/>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2" name="直线箭头连接符 331"/>
            <p:cNvCxnSpPr>
              <a:stCxn id="328" idx="5"/>
              <a:endCxn id="301" idx="0"/>
            </p:cNvCxnSpPr>
            <p:nvPr/>
          </p:nvCxnSpPr>
          <p:spPr>
            <a:xfrm rot="2886648">
              <a:off x="5885225" y="1528305"/>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直线箭头连接符 332"/>
            <p:cNvCxnSpPr>
              <a:stCxn id="310" idx="6"/>
              <a:endCxn id="301" idx="1"/>
            </p:cNvCxnSpPr>
            <p:nvPr/>
          </p:nvCxnSpPr>
          <p:spPr>
            <a:xfrm rot="2886648">
              <a:off x="5713581" y="1731318"/>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线箭头连接符 333"/>
            <p:cNvCxnSpPr>
              <a:stCxn id="301" idx="3"/>
              <a:endCxn id="313" idx="3"/>
            </p:cNvCxnSpPr>
            <p:nvPr/>
          </p:nvCxnSpPr>
          <p:spPr>
            <a:xfrm rot="2886648" flipV="1">
              <a:off x="5977064" y="1700532"/>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线箭头连接符 334"/>
            <p:cNvCxnSpPr>
              <a:stCxn id="313" idx="6"/>
              <a:endCxn id="321" idx="1"/>
            </p:cNvCxnSpPr>
            <p:nvPr/>
          </p:nvCxnSpPr>
          <p:spPr>
            <a:xfrm rot="2886648">
              <a:off x="6099015" y="1855086"/>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直线箭头连接符 335"/>
            <p:cNvCxnSpPr>
              <a:stCxn id="313" idx="5"/>
              <a:endCxn id="306" idx="1"/>
            </p:cNvCxnSpPr>
            <p:nvPr/>
          </p:nvCxnSpPr>
          <p:spPr>
            <a:xfrm rot="2886648">
              <a:off x="6019274" y="1800938"/>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直线箭头连接符 336"/>
            <p:cNvCxnSpPr>
              <a:stCxn id="306" idx="6"/>
              <a:endCxn id="316" idx="2"/>
            </p:cNvCxnSpPr>
            <p:nvPr/>
          </p:nvCxnSpPr>
          <p:spPr>
            <a:xfrm rot="2886648" flipV="1">
              <a:off x="6050189" y="2139712"/>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直线箭头连接符 337"/>
            <p:cNvCxnSpPr>
              <a:stCxn id="303" idx="2"/>
              <a:endCxn id="307" idx="1"/>
            </p:cNvCxnSpPr>
            <p:nvPr/>
          </p:nvCxnSpPr>
          <p:spPr>
            <a:xfrm rot="2886648">
              <a:off x="5804923" y="2311685"/>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直线箭头连接符 338"/>
            <p:cNvCxnSpPr>
              <a:stCxn id="322" idx="3"/>
              <a:endCxn id="307" idx="3"/>
            </p:cNvCxnSpPr>
            <p:nvPr/>
          </p:nvCxnSpPr>
          <p:spPr>
            <a:xfrm rot="2886648" flipV="1">
              <a:off x="5626799" y="2448430"/>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线箭头连接符 339"/>
            <p:cNvCxnSpPr>
              <a:stCxn id="307" idx="0"/>
              <a:endCxn id="323" idx="2"/>
            </p:cNvCxnSpPr>
            <p:nvPr/>
          </p:nvCxnSpPr>
          <p:spPr>
            <a:xfrm rot="2886648" flipH="1" flipV="1">
              <a:off x="6026500" y="2393158"/>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直线箭头连接符 340"/>
            <p:cNvCxnSpPr>
              <a:stCxn id="323" idx="3"/>
              <a:endCxn id="312" idx="2"/>
            </p:cNvCxnSpPr>
            <p:nvPr/>
          </p:nvCxnSpPr>
          <p:spPr>
            <a:xfrm rot="2886648" flipV="1">
              <a:off x="6109075" y="2477963"/>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线箭头连接符 341"/>
            <p:cNvCxnSpPr>
              <a:stCxn id="312" idx="4"/>
              <a:endCxn id="307" idx="7"/>
            </p:cNvCxnSpPr>
            <p:nvPr/>
          </p:nvCxnSpPr>
          <p:spPr>
            <a:xfrm rot="2886648" flipH="1">
              <a:off x="6011822" y="2471403"/>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直线箭头连接符 342"/>
            <p:cNvCxnSpPr>
              <a:stCxn id="307" idx="6"/>
              <a:endCxn id="330" idx="2"/>
            </p:cNvCxnSpPr>
            <p:nvPr/>
          </p:nvCxnSpPr>
          <p:spPr>
            <a:xfrm rot="2886648" flipV="1">
              <a:off x="5917795" y="2680744"/>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直线箭头连接符 343"/>
            <p:cNvCxnSpPr>
              <a:stCxn id="304" idx="4"/>
              <a:endCxn id="319" idx="3"/>
            </p:cNvCxnSpPr>
            <p:nvPr/>
          </p:nvCxnSpPr>
          <p:spPr>
            <a:xfrm rot="2886648" flipH="1">
              <a:off x="5187924" y="1947024"/>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直线箭头连接符 344"/>
            <p:cNvCxnSpPr>
              <a:stCxn id="319" idx="1"/>
              <a:endCxn id="314" idx="6"/>
            </p:cNvCxnSpPr>
            <p:nvPr/>
          </p:nvCxnSpPr>
          <p:spPr>
            <a:xfrm rot="2886648" flipH="1" flipV="1">
              <a:off x="4948541" y="1920570"/>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直线箭头连接符 345"/>
            <p:cNvCxnSpPr>
              <a:stCxn id="319" idx="1"/>
              <a:endCxn id="329" idx="7"/>
            </p:cNvCxnSpPr>
            <p:nvPr/>
          </p:nvCxnSpPr>
          <p:spPr>
            <a:xfrm rot="2886648" flipH="1">
              <a:off x="4944939" y="1944441"/>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直线箭头连接符 346"/>
            <p:cNvCxnSpPr>
              <a:stCxn id="319" idx="3"/>
              <a:endCxn id="308" idx="5"/>
            </p:cNvCxnSpPr>
            <p:nvPr/>
          </p:nvCxnSpPr>
          <p:spPr>
            <a:xfrm rot="2886648" flipH="1" flipV="1">
              <a:off x="5217293" y="1749975"/>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直线箭头连接符 347"/>
            <p:cNvCxnSpPr>
              <a:stCxn id="309" idx="1"/>
              <a:endCxn id="319" idx="2"/>
            </p:cNvCxnSpPr>
            <p:nvPr/>
          </p:nvCxnSpPr>
          <p:spPr>
            <a:xfrm rot="2886648" flipH="1" flipV="1">
              <a:off x="5045610" y="2098967"/>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直线箭头连接符 348"/>
            <p:cNvCxnSpPr>
              <a:stCxn id="309" idx="6"/>
              <a:endCxn id="326" idx="1"/>
            </p:cNvCxnSpPr>
            <p:nvPr/>
          </p:nvCxnSpPr>
          <p:spPr>
            <a:xfrm rot="2886648" flipV="1">
              <a:off x="5152999" y="2327495"/>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直线箭头连接符 349"/>
            <p:cNvCxnSpPr>
              <a:stCxn id="305" idx="3"/>
              <a:endCxn id="309" idx="7"/>
            </p:cNvCxnSpPr>
            <p:nvPr/>
          </p:nvCxnSpPr>
          <p:spPr>
            <a:xfrm rot="2886648" flipH="1">
              <a:off x="5218770" y="2181454"/>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线箭头连接符 350"/>
            <p:cNvCxnSpPr>
              <a:stCxn id="318" idx="7"/>
              <a:endCxn id="315" idx="2"/>
            </p:cNvCxnSpPr>
            <p:nvPr/>
          </p:nvCxnSpPr>
          <p:spPr>
            <a:xfrm rot="2886648" flipV="1">
              <a:off x="5167746" y="2506290"/>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线箭头连接符 351"/>
            <p:cNvCxnSpPr>
              <a:stCxn id="315" idx="4"/>
              <a:endCxn id="331" idx="1"/>
            </p:cNvCxnSpPr>
            <p:nvPr/>
          </p:nvCxnSpPr>
          <p:spPr>
            <a:xfrm rot="2886648">
              <a:off x="5271996" y="2641250"/>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线箭头连接符 352"/>
            <p:cNvCxnSpPr>
              <a:stCxn id="315" idx="7"/>
              <a:endCxn id="311" idx="3"/>
            </p:cNvCxnSpPr>
            <p:nvPr/>
          </p:nvCxnSpPr>
          <p:spPr>
            <a:xfrm rot="2886648" flipV="1">
              <a:off x="5483014" y="2476697"/>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直线箭头连接符 353"/>
            <p:cNvCxnSpPr>
              <a:stCxn id="326" idx="3"/>
              <a:endCxn id="311" idx="2"/>
            </p:cNvCxnSpPr>
            <p:nvPr/>
          </p:nvCxnSpPr>
          <p:spPr>
            <a:xfrm rot="2886648" flipV="1">
              <a:off x="5378747" y="2408806"/>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直线箭头连接符 354"/>
            <p:cNvCxnSpPr>
              <a:stCxn id="326" idx="2"/>
              <a:endCxn id="315" idx="1"/>
            </p:cNvCxnSpPr>
            <p:nvPr/>
          </p:nvCxnSpPr>
          <p:spPr>
            <a:xfrm rot="2886648">
              <a:off x="5286237" y="2488343"/>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直线箭头连接符 355"/>
            <p:cNvCxnSpPr>
              <a:stCxn id="315" idx="6"/>
              <a:endCxn id="327" idx="0"/>
            </p:cNvCxnSpPr>
            <p:nvPr/>
          </p:nvCxnSpPr>
          <p:spPr>
            <a:xfrm rot="2886648" flipV="1">
              <a:off x="5388284" y="2687612"/>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直线箭头连接符 356"/>
            <p:cNvCxnSpPr>
              <a:stCxn id="327" idx="1"/>
              <a:endCxn id="315" idx="4"/>
            </p:cNvCxnSpPr>
            <p:nvPr/>
          </p:nvCxnSpPr>
          <p:spPr>
            <a:xfrm rot="2886648" flipH="1">
              <a:off x="5353005" y="2684089"/>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直线箭头连接符 357"/>
            <p:cNvCxnSpPr>
              <a:stCxn id="327" idx="3"/>
              <a:endCxn id="317" idx="2"/>
            </p:cNvCxnSpPr>
            <p:nvPr/>
          </p:nvCxnSpPr>
          <p:spPr>
            <a:xfrm rot="2886648" flipV="1">
              <a:off x="5657214" y="2745583"/>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直线箭头连接符 358"/>
            <p:cNvCxnSpPr>
              <a:stCxn id="317" idx="4"/>
              <a:endCxn id="332" idx="0"/>
            </p:cNvCxnSpPr>
            <p:nvPr/>
          </p:nvCxnSpPr>
          <p:spPr>
            <a:xfrm rot="2886648">
              <a:off x="5794121" y="2866295"/>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直线箭头连接符 359"/>
            <p:cNvCxnSpPr>
              <a:stCxn id="332" idx="2"/>
              <a:endCxn id="331" idx="7"/>
            </p:cNvCxnSpPr>
            <p:nvPr/>
          </p:nvCxnSpPr>
          <p:spPr>
            <a:xfrm rot="2886648" flipH="1">
              <a:off x="5325421" y="2861103"/>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组 1"/>
          <p:cNvGrpSpPr/>
          <p:nvPr/>
        </p:nvGrpSpPr>
        <p:grpSpPr>
          <a:xfrm>
            <a:off x="7034818" y="1408553"/>
            <a:ext cx="1640771" cy="1572962"/>
            <a:chOff x="7034818" y="1408553"/>
            <a:chExt cx="1640771" cy="1572962"/>
          </a:xfrm>
        </p:grpSpPr>
        <p:sp>
          <p:nvSpPr>
            <p:cNvPr id="361" name="椭圆 360"/>
            <p:cNvSpPr/>
            <p:nvPr/>
          </p:nvSpPr>
          <p:spPr>
            <a:xfrm rot="17287038">
              <a:off x="7617033" y="231961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2" name="矩形 361"/>
            <p:cNvSpPr/>
            <p:nvPr/>
          </p:nvSpPr>
          <p:spPr>
            <a:xfrm rot="17287038">
              <a:off x="7487531" y="211557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3" name="椭圆 362"/>
            <p:cNvSpPr/>
            <p:nvPr/>
          </p:nvSpPr>
          <p:spPr>
            <a:xfrm rot="17287038">
              <a:off x="7807344" y="217026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4" name="矩形 363"/>
            <p:cNvSpPr/>
            <p:nvPr/>
          </p:nvSpPr>
          <p:spPr>
            <a:xfrm rot="17287038">
              <a:off x="7733875" y="189434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5" name="椭圆 364"/>
            <p:cNvSpPr/>
            <p:nvPr/>
          </p:nvSpPr>
          <p:spPr>
            <a:xfrm rot="17287038">
              <a:off x="7809237" y="25116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6" name="椭圆 365"/>
            <p:cNvSpPr/>
            <p:nvPr/>
          </p:nvSpPr>
          <p:spPr>
            <a:xfrm rot="17287038">
              <a:off x="8002770" y="228782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7" name="椭圆 366"/>
            <p:cNvSpPr/>
            <p:nvPr/>
          </p:nvSpPr>
          <p:spPr>
            <a:xfrm rot="17287038">
              <a:off x="7502192" y="186629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8" name="椭圆 367"/>
            <p:cNvSpPr/>
            <p:nvPr/>
          </p:nvSpPr>
          <p:spPr>
            <a:xfrm rot="17287038">
              <a:off x="8020783" y="171218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9" name="椭圆 368"/>
            <p:cNvSpPr/>
            <p:nvPr/>
          </p:nvSpPr>
          <p:spPr>
            <a:xfrm rot="17287038">
              <a:off x="7603876" y="26282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0" name="椭圆 369"/>
            <p:cNvSpPr/>
            <p:nvPr/>
          </p:nvSpPr>
          <p:spPr>
            <a:xfrm rot="17287038">
              <a:off x="8145463" y="25461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1" name="椭圆 370"/>
            <p:cNvSpPr/>
            <p:nvPr/>
          </p:nvSpPr>
          <p:spPr>
            <a:xfrm rot="17287038">
              <a:off x="7304514" y="23197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2" name="椭圆 371"/>
            <p:cNvSpPr/>
            <p:nvPr/>
          </p:nvSpPr>
          <p:spPr>
            <a:xfrm rot="17287038">
              <a:off x="8132739" y="19725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3" name="椭圆 372"/>
            <p:cNvSpPr/>
            <p:nvPr/>
          </p:nvSpPr>
          <p:spPr>
            <a:xfrm rot="17287038">
              <a:off x="7838269" y="140855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4" name="椭圆 373"/>
            <p:cNvSpPr/>
            <p:nvPr/>
          </p:nvSpPr>
          <p:spPr>
            <a:xfrm rot="17287038">
              <a:off x="7216928" y="19652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5" name="椭圆 374"/>
            <p:cNvSpPr/>
            <p:nvPr/>
          </p:nvSpPr>
          <p:spPr>
            <a:xfrm rot="17287038">
              <a:off x="7853681" y="292050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6" name="椭圆 375"/>
            <p:cNvSpPr/>
            <p:nvPr/>
          </p:nvSpPr>
          <p:spPr>
            <a:xfrm rot="17287038">
              <a:off x="8328572" y="216348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7" name="椭圆 376"/>
            <p:cNvSpPr/>
            <p:nvPr/>
          </p:nvSpPr>
          <p:spPr>
            <a:xfrm rot="17287038">
              <a:off x="7565147" y="153629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8" name="椭圆 377"/>
            <p:cNvSpPr/>
            <p:nvPr/>
          </p:nvSpPr>
          <p:spPr>
            <a:xfrm rot="17287038">
              <a:off x="8290098" y="16100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9" name="椭圆 378"/>
            <p:cNvSpPr/>
            <p:nvPr/>
          </p:nvSpPr>
          <p:spPr>
            <a:xfrm rot="17287038">
              <a:off x="8396061" y="243377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0" name="矩形 379"/>
            <p:cNvSpPr/>
            <p:nvPr/>
          </p:nvSpPr>
          <p:spPr>
            <a:xfrm rot="17287038">
              <a:off x="7960461" y="268985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1" name="矩形 380"/>
            <p:cNvSpPr/>
            <p:nvPr/>
          </p:nvSpPr>
          <p:spPr>
            <a:xfrm rot="17287038">
              <a:off x="7357928" y="258269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2" name="矩形 381"/>
            <p:cNvSpPr/>
            <p:nvPr/>
          </p:nvSpPr>
          <p:spPr>
            <a:xfrm rot="17287038">
              <a:off x="7309849" y="171517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3" name="矩形 382"/>
            <p:cNvSpPr/>
            <p:nvPr/>
          </p:nvSpPr>
          <p:spPr>
            <a:xfrm rot="17287038">
              <a:off x="7982057" y="20792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4" name="矩形 383"/>
            <p:cNvSpPr/>
            <p:nvPr/>
          </p:nvSpPr>
          <p:spPr>
            <a:xfrm rot="17287038">
              <a:off x="7788835" y="164443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5" name="矩形 384"/>
            <p:cNvSpPr/>
            <p:nvPr/>
          </p:nvSpPr>
          <p:spPr>
            <a:xfrm rot="17287038">
              <a:off x="7493815" y="293735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6" name="矩形 385"/>
            <p:cNvSpPr/>
            <p:nvPr/>
          </p:nvSpPr>
          <p:spPr>
            <a:xfrm rot="17287038">
              <a:off x="7125129" y="245941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7" name="矩形 386"/>
            <p:cNvSpPr/>
            <p:nvPr/>
          </p:nvSpPr>
          <p:spPr>
            <a:xfrm rot="17287038">
              <a:off x="8186516" y="23019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8" name="矩形 387"/>
            <p:cNvSpPr/>
            <p:nvPr/>
          </p:nvSpPr>
          <p:spPr>
            <a:xfrm rot="17287038">
              <a:off x="8388796" y="188719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9" name="椭圆 388"/>
            <p:cNvSpPr/>
            <p:nvPr/>
          </p:nvSpPr>
          <p:spPr>
            <a:xfrm rot="17287038">
              <a:off x="7036704" y="214939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0" name="椭圆 389"/>
            <p:cNvSpPr/>
            <p:nvPr/>
          </p:nvSpPr>
          <p:spPr>
            <a:xfrm rot="17287038">
              <a:off x="8193282" y="288968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1" name="椭圆 390"/>
            <p:cNvSpPr/>
            <p:nvPr/>
          </p:nvSpPr>
          <p:spPr>
            <a:xfrm rot="17287038">
              <a:off x="8104601" y="14256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2" name="椭圆 391"/>
            <p:cNvSpPr/>
            <p:nvPr/>
          </p:nvSpPr>
          <p:spPr>
            <a:xfrm rot="17287038">
              <a:off x="8624632" y="211983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3" name="椭圆 392"/>
            <p:cNvSpPr/>
            <p:nvPr/>
          </p:nvSpPr>
          <p:spPr>
            <a:xfrm rot="17287038">
              <a:off x="8534884" y="163647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94" name="直线箭头连接符 393"/>
            <p:cNvCxnSpPr>
              <a:stCxn id="376" idx="0"/>
              <a:endCxn id="377" idx="1"/>
            </p:cNvCxnSpPr>
            <p:nvPr/>
          </p:nvCxnSpPr>
          <p:spPr>
            <a:xfrm rot="17287038" flipV="1">
              <a:off x="7669106" y="1995401"/>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5" name="直线箭头连接符 394"/>
            <p:cNvCxnSpPr>
              <a:stCxn id="376" idx="4"/>
              <a:endCxn id="379" idx="0"/>
            </p:cNvCxnSpPr>
            <p:nvPr/>
          </p:nvCxnSpPr>
          <p:spPr>
            <a:xfrm rot="17287038" flipH="1">
              <a:off x="7905057" y="2168855"/>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6" name="直线箭头连接符 395"/>
            <p:cNvCxnSpPr>
              <a:stCxn id="379" idx="7"/>
              <a:endCxn id="396" idx="1"/>
            </p:cNvCxnSpPr>
            <p:nvPr/>
          </p:nvCxnSpPr>
          <p:spPr>
            <a:xfrm rot="17287038" flipV="1">
              <a:off x="7930045" y="217101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7" name="直线箭头连接符 396"/>
            <p:cNvCxnSpPr>
              <a:stCxn id="373" idx="6"/>
              <a:endCxn id="376" idx="1"/>
            </p:cNvCxnSpPr>
            <p:nvPr/>
          </p:nvCxnSpPr>
          <p:spPr>
            <a:xfrm rot="17287038">
              <a:off x="7651452" y="2205862"/>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8" name="直线箭头连接符 397"/>
            <p:cNvCxnSpPr>
              <a:stCxn id="376" idx="2"/>
              <a:endCxn id="378" idx="7"/>
            </p:cNvCxnSpPr>
            <p:nvPr/>
          </p:nvCxnSpPr>
          <p:spPr>
            <a:xfrm rot="17287038" flipH="1">
              <a:off x="7683839" y="2322227"/>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9" name="直线箭头连接符 398"/>
            <p:cNvCxnSpPr>
              <a:stCxn id="382" idx="6"/>
              <a:endCxn id="384" idx="3"/>
            </p:cNvCxnSpPr>
            <p:nvPr/>
          </p:nvCxnSpPr>
          <p:spPr>
            <a:xfrm rot="17287038" flipV="1">
              <a:off x="7411074" y="2317523"/>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0" name="直线箭头连接符 399"/>
            <p:cNvCxnSpPr>
              <a:stCxn id="382" idx="0"/>
              <a:endCxn id="394" idx="2"/>
            </p:cNvCxnSpPr>
            <p:nvPr/>
          </p:nvCxnSpPr>
          <p:spPr>
            <a:xfrm rot="17287038" flipH="1" flipV="1">
              <a:off x="7487571" y="2526413"/>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直线箭头连接符 400"/>
            <p:cNvCxnSpPr>
              <a:stCxn id="382" idx="2"/>
              <a:endCxn id="398" idx="3"/>
            </p:cNvCxnSpPr>
            <p:nvPr/>
          </p:nvCxnSpPr>
          <p:spPr>
            <a:xfrm rot="17287038" flipH="1" flipV="1">
              <a:off x="7432974" y="2801819"/>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2" name="直线箭头连接符 401"/>
            <p:cNvCxnSpPr>
              <a:stCxn id="384" idx="1"/>
              <a:endCxn id="399" idx="3"/>
            </p:cNvCxnSpPr>
            <p:nvPr/>
          </p:nvCxnSpPr>
          <p:spPr>
            <a:xfrm rot="17287038" flipH="1" flipV="1">
              <a:off x="7157545" y="2351965"/>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直线箭头连接符 402"/>
            <p:cNvCxnSpPr>
              <a:stCxn id="399" idx="3"/>
              <a:endCxn id="402" idx="3"/>
            </p:cNvCxnSpPr>
            <p:nvPr/>
          </p:nvCxnSpPr>
          <p:spPr>
            <a:xfrm rot="17287038" flipV="1">
              <a:off x="7001449" y="2249984"/>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直线箭头连接符 403"/>
            <p:cNvCxnSpPr>
              <a:stCxn id="402" idx="5"/>
              <a:endCxn id="375" idx="0"/>
            </p:cNvCxnSpPr>
            <p:nvPr/>
          </p:nvCxnSpPr>
          <p:spPr>
            <a:xfrm rot="17287038">
              <a:off x="7208520" y="1960284"/>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直线箭头连接符 404"/>
            <p:cNvCxnSpPr>
              <a:stCxn id="384" idx="6"/>
              <a:endCxn id="375" idx="1"/>
            </p:cNvCxnSpPr>
            <p:nvPr/>
          </p:nvCxnSpPr>
          <p:spPr>
            <a:xfrm rot="17287038">
              <a:off x="7317542" y="2186743"/>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直线箭头连接符 405"/>
            <p:cNvCxnSpPr>
              <a:stCxn id="375" idx="3"/>
              <a:endCxn id="387" idx="3"/>
            </p:cNvCxnSpPr>
            <p:nvPr/>
          </p:nvCxnSpPr>
          <p:spPr>
            <a:xfrm rot="17287038" flipV="1">
              <a:off x="7376961" y="1924222"/>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直线箭头连接符 406"/>
            <p:cNvCxnSpPr>
              <a:stCxn id="387" idx="6"/>
              <a:endCxn id="395" idx="1"/>
            </p:cNvCxnSpPr>
            <p:nvPr/>
          </p:nvCxnSpPr>
          <p:spPr>
            <a:xfrm rot="17287038">
              <a:off x="7177124" y="1859224"/>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8" name="直线箭头连接符 407"/>
            <p:cNvCxnSpPr>
              <a:stCxn id="387" idx="5"/>
              <a:endCxn id="380" idx="1"/>
            </p:cNvCxnSpPr>
            <p:nvPr/>
          </p:nvCxnSpPr>
          <p:spPr>
            <a:xfrm rot="17287038">
              <a:off x="7311696" y="1839070"/>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9" name="直线箭头连接符 408"/>
            <p:cNvCxnSpPr>
              <a:stCxn id="380" idx="6"/>
              <a:endCxn id="390" idx="2"/>
            </p:cNvCxnSpPr>
            <p:nvPr/>
          </p:nvCxnSpPr>
          <p:spPr>
            <a:xfrm rot="17287038" flipV="1">
              <a:off x="7418018" y="1705384"/>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直线箭头连接符 409"/>
            <p:cNvCxnSpPr>
              <a:stCxn id="377" idx="2"/>
              <a:endCxn id="381" idx="1"/>
            </p:cNvCxnSpPr>
            <p:nvPr/>
          </p:nvCxnSpPr>
          <p:spPr>
            <a:xfrm rot="17287038">
              <a:off x="7779159" y="1746125"/>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1" name="直线箭头连接符 410"/>
            <p:cNvCxnSpPr>
              <a:stCxn id="396" idx="3"/>
              <a:endCxn id="381" idx="3"/>
            </p:cNvCxnSpPr>
            <p:nvPr/>
          </p:nvCxnSpPr>
          <p:spPr>
            <a:xfrm rot="17287038" flipV="1">
              <a:off x="7875095" y="1892830"/>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直线箭头连接符 411"/>
            <p:cNvCxnSpPr>
              <a:stCxn id="381" idx="0"/>
              <a:endCxn id="397" idx="2"/>
            </p:cNvCxnSpPr>
            <p:nvPr/>
          </p:nvCxnSpPr>
          <p:spPr>
            <a:xfrm rot="17287038" flipH="1" flipV="1">
              <a:off x="7924193" y="1602438"/>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直线箭头连接符 412"/>
            <p:cNvCxnSpPr>
              <a:stCxn id="397" idx="3"/>
              <a:endCxn id="386" idx="2"/>
            </p:cNvCxnSpPr>
            <p:nvPr/>
          </p:nvCxnSpPr>
          <p:spPr>
            <a:xfrm rot="17287038" flipV="1">
              <a:off x="7741892" y="1540846"/>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4" name="直线箭头连接符 413"/>
            <p:cNvCxnSpPr>
              <a:stCxn id="386" idx="4"/>
              <a:endCxn id="381" idx="7"/>
            </p:cNvCxnSpPr>
            <p:nvPr/>
          </p:nvCxnSpPr>
          <p:spPr>
            <a:xfrm rot="17287038" flipH="1">
              <a:off x="7854451" y="1466251"/>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5" name="直线箭头连接符 414"/>
            <p:cNvCxnSpPr>
              <a:stCxn id="381" idx="6"/>
              <a:endCxn id="404" idx="2"/>
            </p:cNvCxnSpPr>
            <p:nvPr/>
          </p:nvCxnSpPr>
          <p:spPr>
            <a:xfrm rot="17287038" flipV="1">
              <a:off x="7964433" y="1589645"/>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直线箭头连接符 415"/>
            <p:cNvCxnSpPr>
              <a:stCxn id="378" idx="4"/>
              <a:endCxn id="393" idx="3"/>
            </p:cNvCxnSpPr>
            <p:nvPr/>
          </p:nvCxnSpPr>
          <p:spPr>
            <a:xfrm rot="17287038" flipH="1">
              <a:off x="7875145" y="2533341"/>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7" name="直线箭头连接符 416"/>
            <p:cNvCxnSpPr>
              <a:stCxn id="393" idx="1"/>
              <a:endCxn id="388" idx="6"/>
            </p:cNvCxnSpPr>
            <p:nvPr/>
          </p:nvCxnSpPr>
          <p:spPr>
            <a:xfrm rot="17287038" flipH="1" flipV="1">
              <a:off x="7827865" y="2814607"/>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直线箭头连接符 417"/>
            <p:cNvCxnSpPr>
              <a:stCxn id="393" idx="1"/>
              <a:endCxn id="403" idx="7"/>
            </p:cNvCxnSpPr>
            <p:nvPr/>
          </p:nvCxnSpPr>
          <p:spPr>
            <a:xfrm rot="17287038" flipH="1">
              <a:off x="8051662" y="2677837"/>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9" name="直线箭头连接符 418"/>
            <p:cNvCxnSpPr>
              <a:stCxn id="393" idx="3"/>
              <a:endCxn id="382" idx="5"/>
            </p:cNvCxnSpPr>
            <p:nvPr/>
          </p:nvCxnSpPr>
          <p:spPr>
            <a:xfrm rot="17287038" flipH="1" flipV="1">
              <a:off x="7791449" y="2498713"/>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0" name="直线箭头连接符 419"/>
            <p:cNvCxnSpPr>
              <a:stCxn id="383" idx="1"/>
              <a:endCxn id="393" idx="2"/>
            </p:cNvCxnSpPr>
            <p:nvPr/>
          </p:nvCxnSpPr>
          <p:spPr>
            <a:xfrm rot="17287038" flipH="1" flipV="1">
              <a:off x="7988899" y="2603303"/>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1" name="直线箭头连接符 420"/>
            <p:cNvCxnSpPr>
              <a:stCxn id="383" idx="6"/>
              <a:endCxn id="400" idx="1"/>
            </p:cNvCxnSpPr>
            <p:nvPr/>
          </p:nvCxnSpPr>
          <p:spPr>
            <a:xfrm rot="17287038" flipV="1">
              <a:off x="8090556" y="2425576"/>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直线箭头连接符 421"/>
            <p:cNvCxnSpPr>
              <a:stCxn id="379" idx="3"/>
              <a:endCxn id="383" idx="7"/>
            </p:cNvCxnSpPr>
            <p:nvPr/>
          </p:nvCxnSpPr>
          <p:spPr>
            <a:xfrm rot="17287038" flipH="1">
              <a:off x="8017051" y="2352497"/>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直线箭头连接符 422"/>
            <p:cNvCxnSpPr>
              <a:stCxn id="392" idx="7"/>
              <a:endCxn id="389" idx="2"/>
            </p:cNvCxnSpPr>
            <p:nvPr/>
          </p:nvCxnSpPr>
          <p:spPr>
            <a:xfrm rot="17287038" flipV="1">
              <a:off x="8281868" y="2259765"/>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直线箭头连接符 423"/>
            <p:cNvCxnSpPr>
              <a:stCxn id="389" idx="4"/>
              <a:endCxn id="405" idx="1"/>
            </p:cNvCxnSpPr>
            <p:nvPr/>
          </p:nvCxnSpPr>
          <p:spPr>
            <a:xfrm rot="17287038">
              <a:off x="8445060" y="2064704"/>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直线箭头连接符 424"/>
            <p:cNvCxnSpPr>
              <a:stCxn id="389" idx="7"/>
              <a:endCxn id="385" idx="3"/>
            </p:cNvCxnSpPr>
            <p:nvPr/>
          </p:nvCxnSpPr>
          <p:spPr>
            <a:xfrm rot="17287038" flipV="1">
              <a:off x="8213851" y="1988744"/>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直线箭头连接符 425"/>
            <p:cNvCxnSpPr>
              <a:stCxn id="400" idx="3"/>
              <a:endCxn id="385" idx="2"/>
            </p:cNvCxnSpPr>
            <p:nvPr/>
          </p:nvCxnSpPr>
          <p:spPr>
            <a:xfrm rot="17287038" flipV="1">
              <a:off x="8059579" y="2087982"/>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7" name="直线箭头连接符 426"/>
            <p:cNvCxnSpPr>
              <a:stCxn id="400" idx="2"/>
              <a:endCxn id="389" idx="1"/>
            </p:cNvCxnSpPr>
            <p:nvPr/>
          </p:nvCxnSpPr>
          <p:spPr>
            <a:xfrm rot="17287038">
              <a:off x="8202682" y="2237592"/>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直线箭头连接符 427"/>
            <p:cNvCxnSpPr>
              <a:stCxn id="389" idx="6"/>
              <a:endCxn id="401" idx="0"/>
            </p:cNvCxnSpPr>
            <p:nvPr/>
          </p:nvCxnSpPr>
          <p:spPr>
            <a:xfrm rot="17287038" flipV="1">
              <a:off x="8246926" y="2006058"/>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直线箭头连接符 428"/>
            <p:cNvCxnSpPr>
              <a:stCxn id="401" idx="1"/>
              <a:endCxn id="389" idx="4"/>
            </p:cNvCxnSpPr>
            <p:nvPr/>
          </p:nvCxnSpPr>
          <p:spPr>
            <a:xfrm rot="17287038" flipH="1">
              <a:off x="8260434" y="2034355"/>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0" name="直线箭头连接符 429"/>
            <p:cNvCxnSpPr>
              <a:stCxn id="401" idx="3"/>
              <a:endCxn id="391" idx="2"/>
            </p:cNvCxnSpPr>
            <p:nvPr/>
          </p:nvCxnSpPr>
          <p:spPr>
            <a:xfrm rot="17287038" flipV="1">
              <a:off x="8271185" y="1686134"/>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直线箭头连接符 430"/>
            <p:cNvCxnSpPr>
              <a:stCxn id="391" idx="4"/>
              <a:endCxn id="406" idx="0"/>
            </p:cNvCxnSpPr>
            <p:nvPr/>
          </p:nvCxnSpPr>
          <p:spPr>
            <a:xfrm rot="17287038">
              <a:off x="8412491" y="1553754"/>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组 5"/>
          <p:cNvGrpSpPr/>
          <p:nvPr/>
        </p:nvGrpSpPr>
        <p:grpSpPr>
          <a:xfrm>
            <a:off x="4953746" y="3485841"/>
            <a:ext cx="1672118" cy="1550967"/>
            <a:chOff x="4704028" y="3471300"/>
            <a:chExt cx="1672118" cy="1550967"/>
          </a:xfrm>
        </p:grpSpPr>
        <p:sp>
          <p:nvSpPr>
            <p:cNvPr id="432" name="椭圆 431"/>
            <p:cNvSpPr/>
            <p:nvPr/>
          </p:nvSpPr>
          <p:spPr>
            <a:xfrm>
              <a:off x="5323887" y="40757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3" name="矩形 432"/>
            <p:cNvSpPr/>
            <p:nvPr/>
          </p:nvSpPr>
          <p:spPr>
            <a:xfrm>
              <a:off x="5483111" y="388837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4" name="椭圆 433"/>
            <p:cNvSpPr/>
            <p:nvPr/>
          </p:nvSpPr>
          <p:spPr>
            <a:xfrm>
              <a:off x="5525009" y="42102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5" name="矩形 434"/>
            <p:cNvSpPr/>
            <p:nvPr/>
          </p:nvSpPr>
          <p:spPr>
            <a:xfrm>
              <a:off x="5769974" y="405370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6" name="椭圆 435"/>
            <p:cNvSpPr/>
            <p:nvPr/>
          </p:nvSpPr>
          <p:spPr>
            <a:xfrm>
              <a:off x="5201097" y="431819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7" name="椭圆 436"/>
            <p:cNvSpPr/>
            <p:nvPr/>
          </p:nvSpPr>
          <p:spPr>
            <a:xfrm>
              <a:off x="5474052" y="44325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8" name="椭圆 437"/>
            <p:cNvSpPr/>
            <p:nvPr/>
          </p:nvSpPr>
          <p:spPr>
            <a:xfrm>
              <a:off x="5719017" y="382567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9" name="椭圆 438"/>
            <p:cNvSpPr/>
            <p:nvPr/>
          </p:nvSpPr>
          <p:spPr>
            <a:xfrm>
              <a:off x="6026755" y="427063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0" name="椭圆 439"/>
            <p:cNvSpPr/>
            <p:nvPr/>
          </p:nvSpPr>
          <p:spPr>
            <a:xfrm>
              <a:off x="5026439" y="41592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1" name="椭圆 440"/>
            <p:cNvSpPr/>
            <p:nvPr/>
          </p:nvSpPr>
          <p:spPr>
            <a:xfrm>
              <a:off x="5272930" y="46484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2" name="椭圆 441"/>
            <p:cNvSpPr/>
            <p:nvPr/>
          </p:nvSpPr>
          <p:spPr>
            <a:xfrm>
              <a:off x="5226576" y="377880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3" name="椭圆 442"/>
            <p:cNvSpPr/>
            <p:nvPr/>
          </p:nvSpPr>
          <p:spPr>
            <a:xfrm>
              <a:off x="5814137" y="44579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4" name="椭圆 443"/>
            <p:cNvSpPr/>
            <p:nvPr/>
          </p:nvSpPr>
          <p:spPr>
            <a:xfrm>
              <a:off x="6258575" y="400275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5" name="椭圆 444"/>
            <p:cNvSpPr/>
            <p:nvPr/>
          </p:nvSpPr>
          <p:spPr>
            <a:xfrm>
              <a:off x="5536297" y="35853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6" name="椭圆 445"/>
            <p:cNvSpPr/>
            <p:nvPr/>
          </p:nvSpPr>
          <p:spPr>
            <a:xfrm>
              <a:off x="4826376" y="44875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7" name="椭圆 446"/>
            <p:cNvSpPr/>
            <p:nvPr/>
          </p:nvSpPr>
          <p:spPr>
            <a:xfrm>
              <a:off x="5693538" y="47035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8" name="椭圆 447"/>
            <p:cNvSpPr/>
            <p:nvPr/>
          </p:nvSpPr>
          <p:spPr>
            <a:xfrm>
              <a:off x="6052234" y="378289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9" name="椭圆 448"/>
            <p:cNvSpPr/>
            <p:nvPr/>
          </p:nvSpPr>
          <p:spPr>
            <a:xfrm>
              <a:off x="6207617" y="44948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0" name="椭圆 449"/>
            <p:cNvSpPr/>
            <p:nvPr/>
          </p:nvSpPr>
          <p:spPr>
            <a:xfrm>
              <a:off x="5457632" y="485169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1" name="矩形 450"/>
            <p:cNvSpPr/>
            <p:nvPr/>
          </p:nvSpPr>
          <p:spPr>
            <a:xfrm>
              <a:off x="5084362" y="451643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2" name="矩形 451"/>
            <p:cNvSpPr/>
            <p:nvPr/>
          </p:nvSpPr>
          <p:spPr>
            <a:xfrm>
              <a:off x="4998842" y="391045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3" name="矩形 452"/>
            <p:cNvSpPr/>
            <p:nvPr/>
          </p:nvSpPr>
          <p:spPr>
            <a:xfrm>
              <a:off x="5808401" y="359499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4" name="矩形 453"/>
            <p:cNvSpPr/>
            <p:nvPr/>
          </p:nvSpPr>
          <p:spPr>
            <a:xfrm>
              <a:off x="5671456" y="434706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5" name="矩形 454"/>
            <p:cNvSpPr/>
            <p:nvPr/>
          </p:nvSpPr>
          <p:spPr>
            <a:xfrm>
              <a:off x="6024588" y="402822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6" name="矩形 455"/>
            <p:cNvSpPr/>
            <p:nvPr/>
          </p:nvSpPr>
          <p:spPr>
            <a:xfrm>
              <a:off x="4704028" y="414988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7" name="矩形 456"/>
            <p:cNvSpPr/>
            <p:nvPr/>
          </p:nvSpPr>
          <p:spPr>
            <a:xfrm>
              <a:off x="5043620" y="365085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8" name="矩形 457"/>
            <p:cNvSpPr/>
            <p:nvPr/>
          </p:nvSpPr>
          <p:spPr>
            <a:xfrm>
              <a:off x="5523373" y="461064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9" name="矩形 458"/>
            <p:cNvSpPr/>
            <p:nvPr/>
          </p:nvSpPr>
          <p:spPr>
            <a:xfrm>
              <a:off x="5980425" y="467393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0" name="椭圆 459"/>
            <p:cNvSpPr/>
            <p:nvPr/>
          </p:nvSpPr>
          <p:spPr>
            <a:xfrm>
              <a:off x="5305203" y="34713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1" name="椭圆 460"/>
            <p:cNvSpPr/>
            <p:nvPr/>
          </p:nvSpPr>
          <p:spPr>
            <a:xfrm>
              <a:off x="4961276" y="480073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2" name="椭圆 461"/>
            <p:cNvSpPr/>
            <p:nvPr/>
          </p:nvSpPr>
          <p:spPr>
            <a:xfrm>
              <a:off x="6325189" y="426118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3" name="椭圆 462"/>
            <p:cNvSpPr/>
            <p:nvPr/>
          </p:nvSpPr>
          <p:spPr>
            <a:xfrm>
              <a:off x="5827085" y="497131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4" name="椭圆 463"/>
            <p:cNvSpPr/>
            <p:nvPr/>
          </p:nvSpPr>
          <p:spPr>
            <a:xfrm>
              <a:off x="6258575" y="473570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65" name="直线箭头连接符 464"/>
            <p:cNvCxnSpPr>
              <a:stCxn id="450" idx="0"/>
              <a:endCxn id="451" idx="1"/>
            </p:cNvCxnSpPr>
            <p:nvPr/>
          </p:nvCxnSpPr>
          <p:spPr>
            <a:xfrm flipV="1">
              <a:off x="5550488" y="4075788"/>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6" name="直线箭头连接符 465"/>
            <p:cNvCxnSpPr>
              <a:stCxn id="450" idx="4"/>
              <a:endCxn id="453" idx="0"/>
            </p:cNvCxnSpPr>
            <p:nvPr/>
          </p:nvCxnSpPr>
          <p:spPr>
            <a:xfrm flipH="1">
              <a:off x="5499531" y="4261180"/>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直线箭头连接符 466"/>
            <p:cNvCxnSpPr>
              <a:stCxn id="453" idx="7"/>
              <a:endCxn id="470" idx="1"/>
            </p:cNvCxnSpPr>
            <p:nvPr/>
          </p:nvCxnSpPr>
          <p:spPr>
            <a:xfrm flipV="1">
              <a:off x="5517547" y="436915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8" name="直线箭头连接符 467"/>
            <p:cNvCxnSpPr>
              <a:stCxn id="447" idx="6"/>
              <a:endCxn id="450" idx="1"/>
            </p:cNvCxnSpPr>
            <p:nvPr/>
          </p:nvCxnSpPr>
          <p:spPr>
            <a:xfrm>
              <a:off x="5374845" y="4101267"/>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9" name="直线箭头连接符 468"/>
            <p:cNvCxnSpPr>
              <a:stCxn id="450" idx="2"/>
              <a:endCxn id="452" idx="7"/>
            </p:cNvCxnSpPr>
            <p:nvPr/>
          </p:nvCxnSpPr>
          <p:spPr>
            <a:xfrm flipH="1">
              <a:off x="5244592" y="4235701"/>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直线箭头连接符 469"/>
            <p:cNvCxnSpPr>
              <a:stCxn id="450" idx="0"/>
              <a:endCxn id="454" idx="4"/>
            </p:cNvCxnSpPr>
            <p:nvPr/>
          </p:nvCxnSpPr>
          <p:spPr>
            <a:xfrm flipV="1">
              <a:off x="5550488" y="3876634"/>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1" name="直线箭头连接符 470"/>
            <p:cNvCxnSpPr>
              <a:stCxn id="456" idx="6"/>
              <a:endCxn id="458" idx="3"/>
            </p:cNvCxnSpPr>
            <p:nvPr/>
          </p:nvCxnSpPr>
          <p:spPr>
            <a:xfrm flipV="1">
              <a:off x="5077396" y="3822301"/>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2" name="直线箭头连接符 471"/>
            <p:cNvCxnSpPr>
              <a:stCxn id="456" idx="0"/>
              <a:endCxn id="468" idx="2"/>
            </p:cNvCxnSpPr>
            <p:nvPr/>
          </p:nvCxnSpPr>
          <p:spPr>
            <a:xfrm flipH="1" flipV="1">
              <a:off x="5020924" y="3954615"/>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直线箭头连接符 472"/>
            <p:cNvCxnSpPr>
              <a:stCxn id="456" idx="2"/>
              <a:endCxn id="472" idx="3"/>
            </p:cNvCxnSpPr>
            <p:nvPr/>
          </p:nvCxnSpPr>
          <p:spPr>
            <a:xfrm flipH="1" flipV="1">
              <a:off x="4748191" y="4171968"/>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4" name="直线箭头连接符 473"/>
            <p:cNvCxnSpPr>
              <a:stCxn id="458" idx="1"/>
              <a:endCxn id="473" idx="3"/>
            </p:cNvCxnSpPr>
            <p:nvPr/>
          </p:nvCxnSpPr>
          <p:spPr>
            <a:xfrm flipH="1" flipV="1">
              <a:off x="5087783" y="3672939"/>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5" name="直线箭头连接符 474"/>
            <p:cNvCxnSpPr>
              <a:stCxn id="473" idx="3"/>
              <a:endCxn id="476" idx="3"/>
            </p:cNvCxnSpPr>
            <p:nvPr/>
          </p:nvCxnSpPr>
          <p:spPr>
            <a:xfrm flipV="1">
              <a:off x="5087783" y="3514795"/>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直线箭头连接符 475"/>
            <p:cNvCxnSpPr>
              <a:stCxn id="476" idx="5"/>
              <a:endCxn id="449" idx="0"/>
            </p:cNvCxnSpPr>
            <p:nvPr/>
          </p:nvCxnSpPr>
          <p:spPr>
            <a:xfrm>
              <a:off x="5348698" y="3514795"/>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7" name="直线箭头连接符 476"/>
            <p:cNvCxnSpPr>
              <a:stCxn id="458" idx="6"/>
              <a:endCxn id="449" idx="1"/>
            </p:cNvCxnSpPr>
            <p:nvPr/>
          </p:nvCxnSpPr>
          <p:spPr>
            <a:xfrm>
              <a:off x="5277533" y="3804284"/>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8" name="直线箭头连接符 477"/>
            <p:cNvCxnSpPr>
              <a:stCxn id="449" idx="3"/>
              <a:endCxn id="461" idx="3"/>
            </p:cNvCxnSpPr>
            <p:nvPr/>
          </p:nvCxnSpPr>
          <p:spPr>
            <a:xfrm flipV="1">
              <a:off x="5527274" y="3628810"/>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直线箭头连接符 478"/>
            <p:cNvCxnSpPr>
              <a:stCxn id="461" idx="6"/>
              <a:endCxn id="469" idx="1"/>
            </p:cNvCxnSpPr>
            <p:nvPr/>
          </p:nvCxnSpPr>
          <p:spPr>
            <a:xfrm>
              <a:off x="5587255" y="3610794"/>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直线箭头连接符 479"/>
            <p:cNvCxnSpPr>
              <a:stCxn id="461" idx="5"/>
              <a:endCxn id="454" idx="1"/>
            </p:cNvCxnSpPr>
            <p:nvPr/>
          </p:nvCxnSpPr>
          <p:spPr>
            <a:xfrm>
              <a:off x="5579792" y="3628810"/>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直线箭头连接符 480"/>
            <p:cNvCxnSpPr>
              <a:stCxn id="454" idx="6"/>
              <a:endCxn id="464" idx="2"/>
            </p:cNvCxnSpPr>
            <p:nvPr/>
          </p:nvCxnSpPr>
          <p:spPr>
            <a:xfrm flipV="1">
              <a:off x="5769974" y="3808371"/>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直线箭头连接符 481"/>
            <p:cNvCxnSpPr>
              <a:stCxn id="451" idx="2"/>
              <a:endCxn id="455" idx="1"/>
            </p:cNvCxnSpPr>
            <p:nvPr/>
          </p:nvCxnSpPr>
          <p:spPr>
            <a:xfrm>
              <a:off x="5792056" y="4097870"/>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3" name="直线箭头连接符 482"/>
            <p:cNvCxnSpPr>
              <a:stCxn id="470" idx="3"/>
              <a:endCxn id="455" idx="3"/>
            </p:cNvCxnSpPr>
            <p:nvPr/>
          </p:nvCxnSpPr>
          <p:spPr>
            <a:xfrm flipV="1">
              <a:off x="5715620" y="4314127"/>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直线箭头连接符 483"/>
            <p:cNvCxnSpPr>
              <a:stCxn id="455" idx="0"/>
              <a:endCxn id="471" idx="2"/>
            </p:cNvCxnSpPr>
            <p:nvPr/>
          </p:nvCxnSpPr>
          <p:spPr>
            <a:xfrm flipH="1" flipV="1">
              <a:off x="6046670" y="4072391"/>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直线箭头连接符 484"/>
            <p:cNvCxnSpPr>
              <a:stCxn id="471" idx="3"/>
              <a:endCxn id="460" idx="2"/>
            </p:cNvCxnSpPr>
            <p:nvPr/>
          </p:nvCxnSpPr>
          <p:spPr>
            <a:xfrm flipV="1">
              <a:off x="6068752" y="4028228"/>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直线箭头连接符 485"/>
            <p:cNvCxnSpPr>
              <a:stCxn id="460" idx="4"/>
              <a:endCxn id="455" idx="7"/>
            </p:cNvCxnSpPr>
            <p:nvPr/>
          </p:nvCxnSpPr>
          <p:spPr>
            <a:xfrm flipH="1">
              <a:off x="6070250" y="4053707"/>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7" name="直线箭头连接符 486"/>
            <p:cNvCxnSpPr>
              <a:stCxn id="455" idx="6"/>
              <a:endCxn id="478" idx="2"/>
            </p:cNvCxnSpPr>
            <p:nvPr/>
          </p:nvCxnSpPr>
          <p:spPr>
            <a:xfrm flipV="1">
              <a:off x="6077713" y="4286659"/>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直线箭头连接符 487"/>
            <p:cNvCxnSpPr>
              <a:stCxn id="452" idx="4"/>
              <a:endCxn id="467" idx="3"/>
            </p:cNvCxnSpPr>
            <p:nvPr/>
          </p:nvCxnSpPr>
          <p:spPr>
            <a:xfrm flipH="1">
              <a:off x="5128525" y="4369150"/>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直线箭头连接符 488"/>
            <p:cNvCxnSpPr>
              <a:stCxn id="467" idx="1"/>
              <a:endCxn id="462" idx="6"/>
            </p:cNvCxnSpPr>
            <p:nvPr/>
          </p:nvCxnSpPr>
          <p:spPr>
            <a:xfrm flipH="1" flipV="1">
              <a:off x="4877333" y="4513038"/>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直线箭头连接符 489"/>
            <p:cNvCxnSpPr>
              <a:stCxn id="467" idx="1"/>
              <a:endCxn id="477" idx="7"/>
            </p:cNvCxnSpPr>
            <p:nvPr/>
          </p:nvCxnSpPr>
          <p:spPr>
            <a:xfrm flipH="1">
              <a:off x="5004771" y="4538516"/>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1" name="直线箭头连接符 490"/>
            <p:cNvCxnSpPr>
              <a:stCxn id="467" idx="3"/>
              <a:endCxn id="456" idx="5"/>
            </p:cNvCxnSpPr>
            <p:nvPr/>
          </p:nvCxnSpPr>
          <p:spPr>
            <a:xfrm flipH="1" flipV="1">
              <a:off x="5069934" y="4202760"/>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直线箭头连接符 491"/>
            <p:cNvCxnSpPr>
              <a:stCxn id="457" idx="1"/>
              <a:endCxn id="467" idx="2"/>
            </p:cNvCxnSpPr>
            <p:nvPr/>
          </p:nvCxnSpPr>
          <p:spPr>
            <a:xfrm flipH="1" flipV="1">
              <a:off x="5106444" y="4560598"/>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直线箭头连接符 492"/>
            <p:cNvCxnSpPr>
              <a:stCxn id="457" idx="6"/>
              <a:endCxn id="474" idx="1"/>
            </p:cNvCxnSpPr>
            <p:nvPr/>
          </p:nvCxnSpPr>
          <p:spPr>
            <a:xfrm flipV="1">
              <a:off x="5323887" y="4632726"/>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直线箭头连接符 493"/>
            <p:cNvCxnSpPr>
              <a:stCxn id="453" idx="3"/>
              <a:endCxn id="457" idx="7"/>
            </p:cNvCxnSpPr>
            <p:nvPr/>
          </p:nvCxnSpPr>
          <p:spPr>
            <a:xfrm flipH="1">
              <a:off x="5316425" y="4476010"/>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5" name="直线箭头连接符 494"/>
            <p:cNvCxnSpPr>
              <a:stCxn id="466" idx="7"/>
              <a:endCxn id="463" idx="2"/>
            </p:cNvCxnSpPr>
            <p:nvPr/>
          </p:nvCxnSpPr>
          <p:spPr>
            <a:xfrm flipV="1">
              <a:off x="5501127" y="4728979"/>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6" name="直线箭头连接符 495"/>
            <p:cNvCxnSpPr>
              <a:stCxn id="463" idx="4"/>
              <a:endCxn id="479" idx="1"/>
            </p:cNvCxnSpPr>
            <p:nvPr/>
          </p:nvCxnSpPr>
          <p:spPr>
            <a:xfrm>
              <a:off x="5719017" y="4754457"/>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7" name="直线箭头连接符 496"/>
            <p:cNvCxnSpPr>
              <a:stCxn id="463" idx="7"/>
              <a:endCxn id="459" idx="3"/>
            </p:cNvCxnSpPr>
            <p:nvPr/>
          </p:nvCxnSpPr>
          <p:spPr>
            <a:xfrm flipV="1">
              <a:off x="5737033" y="4501489"/>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8" name="直线箭头连接符 497"/>
            <p:cNvCxnSpPr>
              <a:stCxn id="474" idx="3"/>
              <a:endCxn id="459" idx="2"/>
            </p:cNvCxnSpPr>
            <p:nvPr/>
          </p:nvCxnSpPr>
          <p:spPr>
            <a:xfrm flipV="1">
              <a:off x="5567536" y="4483472"/>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9" name="直线箭头连接符 498"/>
            <p:cNvCxnSpPr>
              <a:stCxn id="474" idx="2"/>
              <a:endCxn id="463" idx="1"/>
            </p:cNvCxnSpPr>
            <p:nvPr/>
          </p:nvCxnSpPr>
          <p:spPr>
            <a:xfrm>
              <a:off x="5545454" y="4654808"/>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0" name="直线箭头连接符 499"/>
            <p:cNvCxnSpPr>
              <a:stCxn id="463" idx="6"/>
              <a:endCxn id="475" idx="0"/>
            </p:cNvCxnSpPr>
            <p:nvPr/>
          </p:nvCxnSpPr>
          <p:spPr>
            <a:xfrm flipV="1">
              <a:off x="5744495" y="4673935"/>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1" name="直线箭头连接符 500"/>
            <p:cNvCxnSpPr>
              <a:stCxn id="475" idx="1"/>
              <a:endCxn id="463" idx="4"/>
            </p:cNvCxnSpPr>
            <p:nvPr/>
          </p:nvCxnSpPr>
          <p:spPr>
            <a:xfrm flipH="1">
              <a:off x="5719017" y="4696017"/>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2" name="直线箭头连接符 501"/>
            <p:cNvCxnSpPr>
              <a:stCxn id="475" idx="3"/>
              <a:endCxn id="465" idx="2"/>
            </p:cNvCxnSpPr>
            <p:nvPr/>
          </p:nvCxnSpPr>
          <p:spPr>
            <a:xfrm flipV="1">
              <a:off x="6024588" y="4520300"/>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直线箭头连接符 502"/>
            <p:cNvCxnSpPr>
              <a:stCxn id="465" idx="4"/>
              <a:endCxn id="480" idx="0"/>
            </p:cNvCxnSpPr>
            <p:nvPr/>
          </p:nvCxnSpPr>
          <p:spPr>
            <a:xfrm>
              <a:off x="6233096" y="4545778"/>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4" name="直线箭头连接符 503"/>
            <p:cNvCxnSpPr>
              <a:stCxn id="480" idx="2"/>
              <a:endCxn id="479" idx="7"/>
            </p:cNvCxnSpPr>
            <p:nvPr/>
          </p:nvCxnSpPr>
          <p:spPr>
            <a:xfrm flipH="1">
              <a:off x="5870580" y="4761182"/>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4696691" y="1163782"/>
            <a:ext cx="4211782" cy="4225636"/>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9" name="文本框 548"/>
          <p:cNvSpPr txBox="1"/>
          <p:nvPr/>
        </p:nvSpPr>
        <p:spPr>
          <a:xfrm>
            <a:off x="722165" y="5597270"/>
            <a:ext cx="3659448" cy="307777"/>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含有种子查询</a:t>
            </a:r>
            <a:r>
              <a:rPr kumimoji="1" lang="zh-CN" altLang="en-US" sz="1400" dirty="0" smtClean="0">
                <a:latin typeface="Microsoft YaHei" charset="-122"/>
                <a:ea typeface="Microsoft YaHei" charset="-122"/>
                <a:cs typeface="Microsoft YaHei" charset="-122"/>
              </a:rPr>
              <a:t>的子任务有向图</a:t>
            </a:r>
            <a:endParaRPr kumimoji="1" lang="zh-CN" altLang="en-US" sz="1400" dirty="0">
              <a:latin typeface="Microsoft YaHei" charset="-122"/>
              <a:ea typeface="Microsoft YaHei" charset="-122"/>
              <a:cs typeface="Microsoft YaHei" charset="-122"/>
            </a:endParaRPr>
          </a:p>
        </p:txBody>
      </p:sp>
      <p:sp>
        <p:nvSpPr>
          <p:cNvPr id="550" name="文本框 549"/>
          <p:cNvSpPr txBox="1"/>
          <p:nvPr/>
        </p:nvSpPr>
        <p:spPr>
          <a:xfrm>
            <a:off x="5212427" y="5597270"/>
            <a:ext cx="3596584"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不</a:t>
            </a:r>
            <a:r>
              <a:rPr kumimoji="1" lang="zh-CN" altLang="en-US" sz="1400" dirty="0" smtClean="0">
                <a:latin typeface="Microsoft YaHei" charset="-122"/>
                <a:ea typeface="Microsoft YaHei" charset="-122"/>
                <a:cs typeface="Microsoft YaHei" charset="-122"/>
              </a:rPr>
              <a:t>含有种子查询</a:t>
            </a:r>
            <a:r>
              <a:rPr kumimoji="1" lang="zh-CN" altLang="en-US" sz="1400" dirty="0" smtClean="0">
                <a:latin typeface="Microsoft YaHei" charset="-122"/>
                <a:ea typeface="Microsoft YaHei" charset="-122"/>
                <a:cs typeface="Microsoft YaHei" charset="-122"/>
              </a:rPr>
              <a:t>的子任务有向图集合</a:t>
            </a:r>
            <a:endParaRPr kumimoji="1" lang="zh-CN" altLang="en-US" sz="1400" dirty="0">
              <a:latin typeface="Microsoft YaHei" charset="-122"/>
              <a:ea typeface="Microsoft YaHei" charset="-122"/>
              <a:cs typeface="Microsoft YaHei" charset="-122"/>
            </a:endParaRPr>
          </a:p>
        </p:txBody>
      </p:sp>
      <p:grpSp>
        <p:nvGrpSpPr>
          <p:cNvPr id="13" name="组 12"/>
          <p:cNvGrpSpPr/>
          <p:nvPr/>
        </p:nvGrpSpPr>
        <p:grpSpPr>
          <a:xfrm>
            <a:off x="722165" y="5905047"/>
            <a:ext cx="3659448" cy="720395"/>
            <a:chOff x="722165" y="5905047"/>
            <a:chExt cx="3659448" cy="720395"/>
          </a:xfrm>
        </p:grpSpPr>
        <p:sp>
          <p:nvSpPr>
            <p:cNvPr id="551" name="文本框 550"/>
            <p:cNvSpPr txBox="1"/>
            <p:nvPr/>
          </p:nvSpPr>
          <p:spPr>
            <a:xfrm>
              <a:off x="722165" y="6317665"/>
              <a:ext cx="3659448" cy="307777"/>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用于子任务内部的查询推荐</a:t>
              </a:r>
              <a:endParaRPr kumimoji="1" lang="zh-CN" altLang="en-US" sz="1400" dirty="0">
                <a:latin typeface="Microsoft YaHei" charset="-122"/>
                <a:ea typeface="Microsoft YaHei" charset="-122"/>
                <a:cs typeface="Microsoft YaHei" charset="-122"/>
              </a:endParaRPr>
            </a:p>
          </p:txBody>
        </p:sp>
        <p:sp>
          <p:nvSpPr>
            <p:cNvPr id="12" name="下箭头 11"/>
            <p:cNvSpPr/>
            <p:nvPr/>
          </p:nvSpPr>
          <p:spPr>
            <a:xfrm>
              <a:off x="2415546" y="5905047"/>
              <a:ext cx="136343" cy="412618"/>
            </a:xfrm>
            <a:prstGeom prst="down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6" name="组 15"/>
          <p:cNvGrpSpPr/>
          <p:nvPr/>
        </p:nvGrpSpPr>
        <p:grpSpPr>
          <a:xfrm>
            <a:off x="5021066" y="5906444"/>
            <a:ext cx="3659448" cy="718998"/>
            <a:chOff x="5021066" y="5906444"/>
            <a:chExt cx="3659448" cy="718998"/>
          </a:xfrm>
        </p:grpSpPr>
        <p:sp>
          <p:nvSpPr>
            <p:cNvPr id="552" name="文本框 551"/>
            <p:cNvSpPr txBox="1"/>
            <p:nvPr/>
          </p:nvSpPr>
          <p:spPr>
            <a:xfrm>
              <a:off x="5021066" y="6317665"/>
              <a:ext cx="3659448" cy="307777"/>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用于跨子任务的查询推荐</a:t>
              </a:r>
              <a:endParaRPr kumimoji="1" lang="zh-CN" altLang="en-US" sz="1400" dirty="0">
                <a:latin typeface="Microsoft YaHei" charset="-122"/>
                <a:ea typeface="Microsoft YaHei" charset="-122"/>
                <a:cs typeface="Microsoft YaHei" charset="-122"/>
              </a:endParaRPr>
            </a:p>
          </p:txBody>
        </p:sp>
        <p:sp>
          <p:nvSpPr>
            <p:cNvPr id="553" name="下箭头 552"/>
            <p:cNvSpPr/>
            <p:nvPr/>
          </p:nvSpPr>
          <p:spPr>
            <a:xfrm>
              <a:off x="6734410" y="5906444"/>
              <a:ext cx="136343" cy="412618"/>
            </a:xfrm>
            <a:prstGeom prst="down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3915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主题经验合并算法</a:t>
            </a:r>
            <a:endParaRPr kumimoji="1" lang="zh-CN" altLang="en-US" sz="2800" dirty="0">
              <a:latin typeface="Microsoft YaHei" charset="-122"/>
              <a:ea typeface="Microsoft YaHei" charset="-122"/>
              <a:cs typeface="Microsoft YaHei"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930340000"/>
              </p:ext>
            </p:extLst>
          </p:nvPr>
        </p:nvGraphicFramePr>
        <p:xfrm>
          <a:off x="274320" y="1648690"/>
          <a:ext cx="4052912" cy="3837132"/>
        </p:xfrm>
        <a:graphic>
          <a:graphicData uri="http://schemas.openxmlformats.org/presentationml/2006/ole">
            <mc:AlternateContent xmlns:mc="http://schemas.openxmlformats.org/markup-compatibility/2006">
              <mc:Choice xmlns:v="urn:schemas-microsoft-com:vml" Requires="v">
                <p:oleObj spid="_x0000_s13369" name="文档" r:id="rId5" imgW="5486400" imgH="5194300" progId="Word.Document.12">
                  <p:embed/>
                </p:oleObj>
              </mc:Choice>
              <mc:Fallback>
                <p:oleObj name="文档" r:id="rId5" imgW="5486400" imgH="5194300" progId="Word.Document.12">
                  <p:embed/>
                  <p:pic>
                    <p:nvPicPr>
                      <p:cNvPr id="0" name=""/>
                      <p:cNvPicPr/>
                      <p:nvPr/>
                    </p:nvPicPr>
                    <p:blipFill>
                      <a:blip r:embed="rId6"/>
                      <a:stretch>
                        <a:fillRect/>
                      </a:stretch>
                    </p:blipFill>
                    <p:spPr>
                      <a:xfrm>
                        <a:off x="274320" y="1648690"/>
                        <a:ext cx="4052912" cy="383713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83069971"/>
              </p:ext>
            </p:extLst>
          </p:nvPr>
        </p:nvGraphicFramePr>
        <p:xfrm>
          <a:off x="4492625" y="1370950"/>
          <a:ext cx="4402138" cy="4392612"/>
        </p:xfrm>
        <a:graphic>
          <a:graphicData uri="http://schemas.openxmlformats.org/presentationml/2006/ole">
            <mc:AlternateContent xmlns:mc="http://schemas.openxmlformats.org/markup-compatibility/2006">
              <mc:Choice xmlns:v="urn:schemas-microsoft-com:vml" Requires="v">
                <p:oleObj spid="_x0000_s13370" name="文档" r:id="rId8" imgW="5765800" imgH="5753100" progId="Word.Document.12">
                  <p:embed/>
                </p:oleObj>
              </mc:Choice>
              <mc:Fallback>
                <p:oleObj name="文档" r:id="rId8" imgW="5765800" imgH="5753100" progId="Word.Document.12">
                  <p:embed/>
                  <p:pic>
                    <p:nvPicPr>
                      <p:cNvPr id="0" name=""/>
                      <p:cNvPicPr/>
                      <p:nvPr/>
                    </p:nvPicPr>
                    <p:blipFill>
                      <a:blip r:embed="rId9"/>
                      <a:stretch>
                        <a:fillRect/>
                      </a:stretch>
                    </p:blipFill>
                    <p:spPr>
                      <a:xfrm>
                        <a:off x="4492625" y="1370950"/>
                        <a:ext cx="4402138" cy="4392612"/>
                      </a:xfrm>
                      <a:prstGeom prst="rect">
                        <a:avLst/>
                      </a:prstGeom>
                    </p:spPr>
                  </p:pic>
                </p:oleObj>
              </mc:Fallback>
            </mc:AlternateContent>
          </a:graphicData>
        </a:graphic>
      </p:graphicFrame>
    </p:spTree>
    <p:extLst>
      <p:ext uri="{BB962C8B-B14F-4D97-AF65-F5344CB8AC3E}">
        <p14:creationId xmlns:p14="http://schemas.microsoft.com/office/powerpoint/2010/main" val="15144055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子</a:t>
            </a:r>
            <a:r>
              <a:rPr kumimoji="1" lang="zh-CN" altLang="en-US" sz="2800" dirty="0">
                <a:latin typeface="Microsoft YaHei" charset="-122"/>
                <a:ea typeface="Microsoft YaHei" charset="-122"/>
                <a:cs typeface="Microsoft YaHei" charset="-122"/>
              </a:rPr>
              <a:t>任务内部的查询推荐</a:t>
            </a:r>
            <a:r>
              <a:rPr kumimoji="1" lang="zh-CN" altLang="en-US" sz="2800" dirty="0" smtClean="0">
                <a:latin typeface="Microsoft YaHei" charset="-122"/>
                <a:ea typeface="Microsoft YaHei" charset="-122"/>
                <a:cs typeface="Microsoft YaHei" charset="-122"/>
              </a:rPr>
              <a:t>方法</a:t>
            </a:r>
            <a:endParaRPr kumimoji="1" lang="zh-CN" altLang="en-US" sz="2800" dirty="0">
              <a:latin typeface="Microsoft YaHei" charset="-122"/>
              <a:ea typeface="Microsoft YaHei" charset="-122"/>
              <a:cs typeface="Microsoft YaHei" charset="-122"/>
            </a:endParaRPr>
          </a:p>
        </p:txBody>
      </p:sp>
      <p:grpSp>
        <p:nvGrpSpPr>
          <p:cNvPr id="196" name="组 195"/>
          <p:cNvGrpSpPr/>
          <p:nvPr/>
        </p:nvGrpSpPr>
        <p:grpSpPr>
          <a:xfrm>
            <a:off x="1596191" y="1348206"/>
            <a:ext cx="5233454" cy="4854273"/>
            <a:chOff x="1596191" y="1348206"/>
            <a:chExt cx="5233454" cy="4854273"/>
          </a:xfrm>
        </p:grpSpPr>
        <p:sp>
          <p:nvSpPr>
            <p:cNvPr id="3" name="椭圆 2"/>
            <p:cNvSpPr/>
            <p:nvPr/>
          </p:nvSpPr>
          <p:spPr>
            <a:xfrm>
              <a:off x="3536249" y="32401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4034591" y="26535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nvSpPr>
          <p:spPr>
            <a:xfrm>
              <a:off x="4165727" y="3660913"/>
              <a:ext cx="159488" cy="15948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4932426" y="317104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3151936" y="399884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4006239" y="435665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4772938" y="24573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5736110" y="38499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2605283" y="350142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a:off x="3376761" y="503251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nvSpPr>
          <p:spPr>
            <a:xfrm>
              <a:off x="3231680" y="231064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5070650" y="443639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6461666" y="30115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4201057" y="170505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1979119" y="45289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693194" y="52047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5815854" y="232343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6302178" y="455165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3954847" y="56686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2786574" y="46193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2518910" y="27226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5052696" y="173533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4624082" y="408921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5729327" y="309130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1596191" y="347206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2659058" y="191019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4160605" y="49141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5591103" y="511225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p:nvSpPr>
          <p:spPr>
            <a:xfrm>
              <a:off x="3477769" y="134820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p:cNvSpPr/>
            <p:nvPr/>
          </p:nvSpPr>
          <p:spPr>
            <a:xfrm>
              <a:off x="2401334" y="550912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p:cNvSpPr/>
            <p:nvPr/>
          </p:nvSpPr>
          <p:spPr>
            <a:xfrm>
              <a:off x="6670157" y="382040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a:off x="5111176" y="60429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p:cNvSpPr/>
            <p:nvPr/>
          </p:nvSpPr>
          <p:spPr>
            <a:xfrm>
              <a:off x="6461666" y="530558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7" name="直线箭头连接符 76"/>
            <p:cNvCxnSpPr>
              <a:stCxn id="6" idx="0"/>
              <a:endCxn id="7" idx="1"/>
            </p:cNvCxnSpPr>
            <p:nvPr/>
          </p:nvCxnSpPr>
          <p:spPr>
            <a:xfrm flipV="1">
              <a:off x="4245471" y="3240156"/>
              <a:ext cx="686955" cy="42075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线箭头连接符 78"/>
            <p:cNvCxnSpPr>
              <a:stCxn id="6" idx="4"/>
              <a:endCxn id="9" idx="0"/>
            </p:cNvCxnSpPr>
            <p:nvPr/>
          </p:nvCxnSpPr>
          <p:spPr>
            <a:xfrm flipH="1">
              <a:off x="4085983" y="3820401"/>
              <a:ext cx="159488" cy="53625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p:cNvCxnSpPr>
              <a:stCxn id="9" idx="7"/>
              <a:endCxn id="26" idx="1"/>
            </p:cNvCxnSpPr>
            <p:nvPr/>
          </p:nvCxnSpPr>
          <p:spPr>
            <a:xfrm flipV="1">
              <a:off x="4142371" y="4158331"/>
              <a:ext cx="481711" cy="2216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p:cNvCxnSpPr>
              <a:stCxn id="3" idx="6"/>
              <a:endCxn id="6" idx="1"/>
            </p:cNvCxnSpPr>
            <p:nvPr/>
          </p:nvCxnSpPr>
          <p:spPr>
            <a:xfrm>
              <a:off x="3695737" y="3319900"/>
              <a:ext cx="493346" cy="36436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p:cNvCxnSpPr>
              <a:stCxn id="6" idx="2"/>
              <a:endCxn id="8" idx="7"/>
            </p:cNvCxnSpPr>
            <p:nvPr/>
          </p:nvCxnSpPr>
          <p:spPr>
            <a:xfrm flipH="1">
              <a:off x="3288068" y="3740657"/>
              <a:ext cx="877659" cy="2815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线箭头连接符 86"/>
            <p:cNvCxnSpPr>
              <a:stCxn id="6" idx="0"/>
              <a:endCxn id="10" idx="4"/>
            </p:cNvCxnSpPr>
            <p:nvPr/>
          </p:nvCxnSpPr>
          <p:spPr>
            <a:xfrm flipV="1">
              <a:off x="4245471" y="2616835"/>
              <a:ext cx="607211" cy="10440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p:cNvCxnSpPr>
              <a:stCxn id="12" idx="6"/>
              <a:endCxn id="14" idx="3"/>
            </p:cNvCxnSpPr>
            <p:nvPr/>
          </p:nvCxnSpPr>
          <p:spPr>
            <a:xfrm flipV="1">
              <a:off x="2764771" y="2446781"/>
              <a:ext cx="490265" cy="113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线箭头连接符 90"/>
            <p:cNvCxnSpPr>
              <a:stCxn id="12" idx="0"/>
              <a:endCxn id="24" idx="2"/>
            </p:cNvCxnSpPr>
            <p:nvPr/>
          </p:nvCxnSpPr>
          <p:spPr>
            <a:xfrm flipH="1" flipV="1">
              <a:off x="2588022" y="2860903"/>
              <a:ext cx="97005" cy="64052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p:cNvCxnSpPr>
              <a:stCxn id="12" idx="2"/>
              <a:endCxn id="28" idx="3"/>
            </p:cNvCxnSpPr>
            <p:nvPr/>
          </p:nvCxnSpPr>
          <p:spPr>
            <a:xfrm flipH="1" flipV="1">
              <a:off x="1734415" y="3541181"/>
              <a:ext cx="870868" cy="399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p:cNvCxnSpPr>
              <a:stCxn id="14" idx="1"/>
              <a:endCxn id="29" idx="3"/>
            </p:cNvCxnSpPr>
            <p:nvPr/>
          </p:nvCxnSpPr>
          <p:spPr>
            <a:xfrm flipH="1" flipV="1">
              <a:off x="2797282" y="1979304"/>
              <a:ext cx="457754" cy="35470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线箭头连接符 96"/>
            <p:cNvCxnSpPr>
              <a:stCxn id="29" idx="3"/>
              <a:endCxn id="32" idx="3"/>
            </p:cNvCxnSpPr>
            <p:nvPr/>
          </p:nvCxnSpPr>
          <p:spPr>
            <a:xfrm flipV="1">
              <a:off x="2797282" y="1484338"/>
              <a:ext cx="703843" cy="494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p:cNvCxnSpPr>
              <a:stCxn id="32" idx="5"/>
              <a:endCxn id="5" idx="0"/>
            </p:cNvCxnSpPr>
            <p:nvPr/>
          </p:nvCxnSpPr>
          <p:spPr>
            <a:xfrm>
              <a:off x="3613901" y="1484338"/>
              <a:ext cx="489802" cy="11692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线箭头连接符 100"/>
            <p:cNvCxnSpPr>
              <a:stCxn id="14" idx="6"/>
              <a:endCxn id="5" idx="1"/>
            </p:cNvCxnSpPr>
            <p:nvPr/>
          </p:nvCxnSpPr>
          <p:spPr>
            <a:xfrm>
              <a:off x="3391168" y="2390393"/>
              <a:ext cx="643423" cy="33228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p:cNvCxnSpPr>
              <a:stCxn id="5" idx="3"/>
              <a:endCxn id="17" idx="3"/>
            </p:cNvCxnSpPr>
            <p:nvPr/>
          </p:nvCxnSpPr>
          <p:spPr>
            <a:xfrm flipV="1">
              <a:off x="4172815" y="1841187"/>
              <a:ext cx="51598" cy="88149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p:cNvCxnSpPr>
              <a:stCxn id="17" idx="6"/>
              <a:endCxn id="25" idx="1"/>
            </p:cNvCxnSpPr>
            <p:nvPr/>
          </p:nvCxnSpPr>
          <p:spPr>
            <a:xfrm>
              <a:off x="4360545" y="1784799"/>
              <a:ext cx="692151" cy="1964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线箭头连接符 106"/>
            <p:cNvCxnSpPr>
              <a:stCxn id="17" idx="5"/>
              <a:endCxn id="10" idx="1"/>
            </p:cNvCxnSpPr>
            <p:nvPr/>
          </p:nvCxnSpPr>
          <p:spPr>
            <a:xfrm>
              <a:off x="4337189" y="1841187"/>
              <a:ext cx="459105" cy="63951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线箭头连接符 108"/>
            <p:cNvCxnSpPr>
              <a:stCxn id="10" idx="6"/>
              <a:endCxn id="20" idx="2"/>
            </p:cNvCxnSpPr>
            <p:nvPr/>
          </p:nvCxnSpPr>
          <p:spPr>
            <a:xfrm flipV="1">
              <a:off x="4932426" y="2403183"/>
              <a:ext cx="883428" cy="13390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线箭头连接符 110"/>
            <p:cNvCxnSpPr>
              <a:stCxn id="7" idx="2"/>
              <a:endCxn id="11" idx="1"/>
            </p:cNvCxnSpPr>
            <p:nvPr/>
          </p:nvCxnSpPr>
          <p:spPr>
            <a:xfrm>
              <a:off x="5001538" y="3309268"/>
              <a:ext cx="757928" cy="5640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p:cNvCxnSpPr>
              <a:stCxn id="26" idx="3"/>
              <a:endCxn id="11" idx="3"/>
            </p:cNvCxnSpPr>
            <p:nvPr/>
          </p:nvCxnSpPr>
          <p:spPr>
            <a:xfrm flipV="1">
              <a:off x="4762306" y="3986118"/>
              <a:ext cx="997160" cy="17221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p:cNvCxnSpPr>
              <a:stCxn id="11" idx="0"/>
              <a:endCxn id="27" idx="2"/>
            </p:cNvCxnSpPr>
            <p:nvPr/>
          </p:nvCxnSpPr>
          <p:spPr>
            <a:xfrm flipH="1" flipV="1">
              <a:off x="5798439" y="3229524"/>
              <a:ext cx="17415" cy="62046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线箭头连接符 116"/>
            <p:cNvCxnSpPr>
              <a:stCxn id="27" idx="3"/>
              <a:endCxn id="16" idx="2"/>
            </p:cNvCxnSpPr>
            <p:nvPr/>
          </p:nvCxnSpPr>
          <p:spPr>
            <a:xfrm flipV="1">
              <a:off x="5867551" y="3091300"/>
              <a:ext cx="594115" cy="6911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线箭头连接符 118"/>
            <p:cNvCxnSpPr>
              <a:stCxn id="16" idx="4"/>
              <a:endCxn id="11" idx="7"/>
            </p:cNvCxnSpPr>
            <p:nvPr/>
          </p:nvCxnSpPr>
          <p:spPr>
            <a:xfrm flipH="1">
              <a:off x="5872242" y="3171044"/>
              <a:ext cx="669168" cy="70229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线箭头连接符 120"/>
            <p:cNvCxnSpPr>
              <a:stCxn id="11" idx="6"/>
              <a:endCxn id="34" idx="2"/>
            </p:cNvCxnSpPr>
            <p:nvPr/>
          </p:nvCxnSpPr>
          <p:spPr>
            <a:xfrm flipV="1">
              <a:off x="5895598" y="3900145"/>
              <a:ext cx="774559" cy="295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线箭头连接符 122"/>
            <p:cNvCxnSpPr>
              <a:stCxn id="8" idx="4"/>
              <a:endCxn id="23" idx="3"/>
            </p:cNvCxnSpPr>
            <p:nvPr/>
          </p:nvCxnSpPr>
          <p:spPr>
            <a:xfrm flipH="1">
              <a:off x="2924798" y="4158331"/>
              <a:ext cx="306882" cy="53008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线箭头连接符 124"/>
            <p:cNvCxnSpPr>
              <a:stCxn id="23" idx="1"/>
              <a:endCxn id="18" idx="6"/>
            </p:cNvCxnSpPr>
            <p:nvPr/>
          </p:nvCxnSpPr>
          <p:spPr>
            <a:xfrm flipH="1" flipV="1">
              <a:off x="2138607" y="4608674"/>
              <a:ext cx="647967" cy="797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线箭头连接符 126"/>
            <p:cNvCxnSpPr>
              <a:stCxn id="23" idx="1"/>
              <a:endCxn id="33" idx="7"/>
            </p:cNvCxnSpPr>
            <p:nvPr/>
          </p:nvCxnSpPr>
          <p:spPr>
            <a:xfrm flipH="1">
              <a:off x="2537466" y="4688418"/>
              <a:ext cx="249108" cy="8440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线箭头连接符 128"/>
            <p:cNvCxnSpPr>
              <a:stCxn id="23" idx="3"/>
              <a:endCxn id="12" idx="5"/>
            </p:cNvCxnSpPr>
            <p:nvPr/>
          </p:nvCxnSpPr>
          <p:spPr>
            <a:xfrm flipH="1" flipV="1">
              <a:off x="2741415" y="3637557"/>
              <a:ext cx="183383" cy="105086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线箭头连接符 130"/>
            <p:cNvCxnSpPr>
              <a:stCxn id="13" idx="1"/>
              <a:endCxn id="23" idx="2"/>
            </p:cNvCxnSpPr>
            <p:nvPr/>
          </p:nvCxnSpPr>
          <p:spPr>
            <a:xfrm flipH="1" flipV="1">
              <a:off x="2855686" y="4757530"/>
              <a:ext cx="544431" cy="2983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线箭头连接符 132"/>
            <p:cNvCxnSpPr>
              <a:stCxn id="13" idx="6"/>
              <a:endCxn id="30" idx="1"/>
            </p:cNvCxnSpPr>
            <p:nvPr/>
          </p:nvCxnSpPr>
          <p:spPr>
            <a:xfrm flipV="1">
              <a:off x="3536249" y="4983279"/>
              <a:ext cx="624356" cy="1289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线箭头连接符 134"/>
            <p:cNvCxnSpPr>
              <a:stCxn id="9" idx="3"/>
              <a:endCxn id="13" idx="7"/>
            </p:cNvCxnSpPr>
            <p:nvPr/>
          </p:nvCxnSpPr>
          <p:spPr>
            <a:xfrm flipH="1">
              <a:off x="3512893" y="4492784"/>
              <a:ext cx="516702" cy="5630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线箭头连接符 136"/>
            <p:cNvCxnSpPr>
              <a:stCxn id="22" idx="7"/>
              <a:endCxn id="19" idx="2"/>
            </p:cNvCxnSpPr>
            <p:nvPr/>
          </p:nvCxnSpPr>
          <p:spPr>
            <a:xfrm flipV="1">
              <a:off x="4090979" y="5284535"/>
              <a:ext cx="602215" cy="4074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线箭头连接符 138"/>
            <p:cNvCxnSpPr>
              <a:stCxn id="19" idx="4"/>
              <a:endCxn id="35" idx="1"/>
            </p:cNvCxnSpPr>
            <p:nvPr/>
          </p:nvCxnSpPr>
          <p:spPr>
            <a:xfrm>
              <a:off x="4772938" y="5364279"/>
              <a:ext cx="361594" cy="70206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线箭头连接符 140"/>
            <p:cNvCxnSpPr>
              <a:stCxn id="19" idx="7"/>
              <a:endCxn id="15" idx="3"/>
            </p:cNvCxnSpPr>
            <p:nvPr/>
          </p:nvCxnSpPr>
          <p:spPr>
            <a:xfrm flipV="1">
              <a:off x="4829326" y="4572528"/>
              <a:ext cx="264680" cy="65561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线箭头连接符 142"/>
            <p:cNvCxnSpPr>
              <a:stCxn id="30" idx="3"/>
              <a:endCxn id="15" idx="2"/>
            </p:cNvCxnSpPr>
            <p:nvPr/>
          </p:nvCxnSpPr>
          <p:spPr>
            <a:xfrm flipV="1">
              <a:off x="4298829" y="4516140"/>
              <a:ext cx="771821" cy="4671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线箭头连接符 144"/>
            <p:cNvCxnSpPr>
              <a:stCxn id="30" idx="2"/>
              <a:endCxn id="19" idx="1"/>
            </p:cNvCxnSpPr>
            <p:nvPr/>
          </p:nvCxnSpPr>
          <p:spPr>
            <a:xfrm>
              <a:off x="4229717" y="5052391"/>
              <a:ext cx="486833" cy="17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线箭头连接符 146"/>
            <p:cNvCxnSpPr>
              <a:stCxn id="19" idx="6"/>
              <a:endCxn id="31" idx="0"/>
            </p:cNvCxnSpPr>
            <p:nvPr/>
          </p:nvCxnSpPr>
          <p:spPr>
            <a:xfrm flipV="1">
              <a:off x="4852682" y="5112257"/>
              <a:ext cx="807533" cy="1722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线箭头连接符 148"/>
            <p:cNvCxnSpPr>
              <a:stCxn id="31" idx="1"/>
              <a:endCxn id="19" idx="4"/>
            </p:cNvCxnSpPr>
            <p:nvPr/>
          </p:nvCxnSpPr>
          <p:spPr>
            <a:xfrm flipH="1">
              <a:off x="4772938" y="5181369"/>
              <a:ext cx="818165" cy="18291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线箭头连接符 150"/>
            <p:cNvCxnSpPr>
              <a:stCxn id="31" idx="3"/>
              <a:endCxn id="21" idx="2"/>
            </p:cNvCxnSpPr>
            <p:nvPr/>
          </p:nvCxnSpPr>
          <p:spPr>
            <a:xfrm flipV="1">
              <a:off x="5729327" y="4631403"/>
              <a:ext cx="572851" cy="549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线箭头连接符 152"/>
            <p:cNvCxnSpPr>
              <a:stCxn id="21" idx="4"/>
              <a:endCxn id="36" idx="0"/>
            </p:cNvCxnSpPr>
            <p:nvPr/>
          </p:nvCxnSpPr>
          <p:spPr>
            <a:xfrm>
              <a:off x="6381922" y="4711147"/>
              <a:ext cx="159488" cy="5944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线箭头连接符 156"/>
            <p:cNvCxnSpPr>
              <a:stCxn id="36" idx="2"/>
              <a:endCxn id="35" idx="7"/>
            </p:cNvCxnSpPr>
            <p:nvPr/>
          </p:nvCxnSpPr>
          <p:spPr>
            <a:xfrm flipH="1">
              <a:off x="5247308" y="5385326"/>
              <a:ext cx="1214358" cy="6810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59" name="矩形 158"/>
          <p:cNvSpPr/>
          <p:nvPr/>
        </p:nvSpPr>
        <p:spPr>
          <a:xfrm>
            <a:off x="4932426" y="3168779"/>
            <a:ext cx="138224" cy="138224"/>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椭圆 159"/>
          <p:cNvSpPr/>
          <p:nvPr/>
        </p:nvSpPr>
        <p:spPr>
          <a:xfrm>
            <a:off x="5738064" y="3847157"/>
            <a:ext cx="159488" cy="15948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1" name="直线箭头连接符 160"/>
          <p:cNvCxnSpPr/>
          <p:nvPr/>
        </p:nvCxnSpPr>
        <p:spPr>
          <a:xfrm flipV="1">
            <a:off x="4245471" y="3237891"/>
            <a:ext cx="686955" cy="420757"/>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线箭头连接符 161"/>
          <p:cNvCxnSpPr/>
          <p:nvPr/>
        </p:nvCxnSpPr>
        <p:spPr>
          <a:xfrm>
            <a:off x="5001538" y="3307003"/>
            <a:ext cx="757928" cy="564074"/>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组 194"/>
          <p:cNvGrpSpPr/>
          <p:nvPr/>
        </p:nvGrpSpPr>
        <p:grpSpPr>
          <a:xfrm>
            <a:off x="1130773" y="1134147"/>
            <a:ext cx="6319933" cy="5295020"/>
            <a:chOff x="1124782" y="1118759"/>
            <a:chExt cx="6319933" cy="5295020"/>
          </a:xfrm>
        </p:grpSpPr>
        <p:sp>
          <p:nvSpPr>
            <p:cNvPr id="163" name="文本框 162"/>
            <p:cNvSpPr txBox="1"/>
            <p:nvPr/>
          </p:nvSpPr>
          <p:spPr>
            <a:xfrm>
              <a:off x="2155148" y="1750704"/>
              <a:ext cx="592118" cy="276999"/>
            </a:xfrm>
            <a:prstGeom prst="rect">
              <a:avLst/>
            </a:prstGeom>
            <a:noFill/>
          </p:spPr>
          <p:txBody>
            <a:bodyPr wrap="square" rtlCol="0">
              <a:spAutoFit/>
            </a:bodyPr>
            <a:lstStyle/>
            <a:p>
              <a:r>
                <a:rPr kumimoji="1" lang="en-US" altLang="zh-CN" sz="1200" dirty="0" smtClean="0"/>
                <a:t>rank1</a:t>
              </a:r>
              <a:endParaRPr kumimoji="1" lang="zh-CN" altLang="en-US" sz="1200" dirty="0"/>
            </a:p>
          </p:txBody>
        </p:sp>
        <p:sp>
          <p:nvSpPr>
            <p:cNvPr id="164" name="文本框 163"/>
            <p:cNvSpPr txBox="1"/>
            <p:nvPr/>
          </p:nvSpPr>
          <p:spPr>
            <a:xfrm>
              <a:off x="2044791" y="2537091"/>
              <a:ext cx="592118" cy="276999"/>
            </a:xfrm>
            <a:prstGeom prst="rect">
              <a:avLst/>
            </a:prstGeom>
            <a:noFill/>
          </p:spPr>
          <p:txBody>
            <a:bodyPr wrap="square" rtlCol="0">
              <a:spAutoFit/>
            </a:bodyPr>
            <a:lstStyle/>
            <a:p>
              <a:r>
                <a:rPr kumimoji="1" lang="en-US" altLang="zh-CN" sz="1200" dirty="0" smtClean="0"/>
                <a:t>rank5</a:t>
              </a:r>
              <a:endParaRPr kumimoji="1" lang="zh-CN" altLang="en-US" sz="1200" dirty="0"/>
            </a:p>
          </p:txBody>
        </p:sp>
        <p:sp>
          <p:nvSpPr>
            <p:cNvPr id="165" name="文本框 164"/>
            <p:cNvSpPr txBox="1"/>
            <p:nvPr/>
          </p:nvSpPr>
          <p:spPr>
            <a:xfrm>
              <a:off x="3134766" y="2462707"/>
              <a:ext cx="592118" cy="276999"/>
            </a:xfrm>
            <a:prstGeom prst="rect">
              <a:avLst/>
            </a:prstGeom>
            <a:noFill/>
          </p:spPr>
          <p:txBody>
            <a:bodyPr wrap="square" rtlCol="0">
              <a:spAutoFit/>
            </a:bodyPr>
            <a:lstStyle/>
            <a:p>
              <a:r>
                <a:rPr kumimoji="1" lang="en-US" altLang="zh-CN" sz="1200" dirty="0" smtClean="0"/>
                <a:t>rank4</a:t>
              </a:r>
              <a:endParaRPr kumimoji="1" lang="zh-CN" altLang="en-US" sz="1200" dirty="0"/>
            </a:p>
          </p:txBody>
        </p:sp>
        <p:sp>
          <p:nvSpPr>
            <p:cNvPr id="166" name="文本框 165"/>
            <p:cNvSpPr txBox="1"/>
            <p:nvPr/>
          </p:nvSpPr>
          <p:spPr>
            <a:xfrm>
              <a:off x="3288068" y="1118759"/>
              <a:ext cx="592118" cy="276999"/>
            </a:xfrm>
            <a:prstGeom prst="rect">
              <a:avLst/>
            </a:prstGeom>
            <a:noFill/>
          </p:spPr>
          <p:txBody>
            <a:bodyPr wrap="square" rtlCol="0">
              <a:spAutoFit/>
            </a:bodyPr>
            <a:lstStyle/>
            <a:p>
              <a:r>
                <a:rPr kumimoji="1" lang="en-US" altLang="zh-CN" sz="1200" dirty="0" smtClean="0"/>
                <a:t>rank2</a:t>
              </a:r>
              <a:endParaRPr kumimoji="1" lang="zh-CN" altLang="en-US" sz="1200" dirty="0"/>
            </a:p>
          </p:txBody>
        </p:sp>
        <p:sp>
          <p:nvSpPr>
            <p:cNvPr id="167" name="文本框 166"/>
            <p:cNvSpPr txBox="1"/>
            <p:nvPr/>
          </p:nvSpPr>
          <p:spPr>
            <a:xfrm>
              <a:off x="3956958" y="1454822"/>
              <a:ext cx="592118" cy="276999"/>
            </a:xfrm>
            <a:prstGeom prst="rect">
              <a:avLst/>
            </a:prstGeom>
            <a:noFill/>
          </p:spPr>
          <p:txBody>
            <a:bodyPr wrap="square" rtlCol="0">
              <a:spAutoFit/>
            </a:bodyPr>
            <a:lstStyle/>
            <a:p>
              <a:r>
                <a:rPr kumimoji="1" lang="en-US" altLang="zh-CN" sz="1200" dirty="0" smtClean="0"/>
                <a:t>rank3</a:t>
              </a:r>
              <a:endParaRPr kumimoji="1" lang="zh-CN" altLang="en-US" sz="1200" dirty="0"/>
            </a:p>
          </p:txBody>
        </p:sp>
        <p:sp>
          <p:nvSpPr>
            <p:cNvPr id="168" name="文本框 167"/>
            <p:cNvSpPr txBox="1"/>
            <p:nvPr/>
          </p:nvSpPr>
          <p:spPr>
            <a:xfrm>
              <a:off x="5121807" y="1556963"/>
              <a:ext cx="676631" cy="276999"/>
            </a:xfrm>
            <a:prstGeom prst="rect">
              <a:avLst/>
            </a:prstGeom>
            <a:noFill/>
          </p:spPr>
          <p:txBody>
            <a:bodyPr wrap="square" rtlCol="0">
              <a:spAutoFit/>
            </a:bodyPr>
            <a:lstStyle/>
            <a:p>
              <a:r>
                <a:rPr kumimoji="1" lang="en-US" altLang="zh-CN" sz="1200" dirty="0" smtClean="0"/>
                <a:t>rank32</a:t>
              </a:r>
              <a:endParaRPr kumimoji="1" lang="zh-CN" altLang="en-US" sz="1200" dirty="0"/>
            </a:p>
          </p:txBody>
        </p:sp>
        <p:sp>
          <p:nvSpPr>
            <p:cNvPr id="169" name="文本框 168"/>
            <p:cNvSpPr txBox="1"/>
            <p:nvPr/>
          </p:nvSpPr>
          <p:spPr>
            <a:xfrm>
              <a:off x="3876755" y="2739431"/>
              <a:ext cx="629289" cy="276999"/>
            </a:xfrm>
            <a:prstGeom prst="rect">
              <a:avLst/>
            </a:prstGeom>
            <a:noFill/>
          </p:spPr>
          <p:txBody>
            <a:bodyPr wrap="square" rtlCol="0">
              <a:spAutoFit/>
            </a:bodyPr>
            <a:lstStyle/>
            <a:p>
              <a:r>
                <a:rPr kumimoji="1" lang="en-US" altLang="zh-CN" sz="1200" smtClean="0"/>
                <a:t>rank31</a:t>
              </a:r>
              <a:endParaRPr kumimoji="1" lang="zh-CN" altLang="en-US" sz="1200" dirty="0"/>
            </a:p>
          </p:txBody>
        </p:sp>
        <p:sp>
          <p:nvSpPr>
            <p:cNvPr id="170" name="文本框 169"/>
            <p:cNvSpPr txBox="1"/>
            <p:nvPr/>
          </p:nvSpPr>
          <p:spPr>
            <a:xfrm>
              <a:off x="4812706" y="2541359"/>
              <a:ext cx="631136" cy="276999"/>
            </a:xfrm>
            <a:prstGeom prst="rect">
              <a:avLst/>
            </a:prstGeom>
            <a:noFill/>
          </p:spPr>
          <p:txBody>
            <a:bodyPr wrap="square" rtlCol="0">
              <a:spAutoFit/>
            </a:bodyPr>
            <a:lstStyle/>
            <a:p>
              <a:r>
                <a:rPr kumimoji="1" lang="en-US" altLang="zh-CN" sz="1200" smtClean="0"/>
                <a:t>rank30</a:t>
              </a:r>
              <a:endParaRPr kumimoji="1" lang="zh-CN" altLang="en-US" sz="1200" dirty="0"/>
            </a:p>
          </p:txBody>
        </p:sp>
        <p:sp>
          <p:nvSpPr>
            <p:cNvPr id="171" name="文本框 170"/>
            <p:cNvSpPr txBox="1"/>
            <p:nvPr/>
          </p:nvSpPr>
          <p:spPr>
            <a:xfrm>
              <a:off x="5910766" y="2190977"/>
              <a:ext cx="630643" cy="276999"/>
            </a:xfrm>
            <a:prstGeom prst="rect">
              <a:avLst/>
            </a:prstGeom>
            <a:noFill/>
          </p:spPr>
          <p:txBody>
            <a:bodyPr wrap="square" rtlCol="0">
              <a:spAutoFit/>
            </a:bodyPr>
            <a:lstStyle/>
            <a:p>
              <a:r>
                <a:rPr kumimoji="1" lang="en-US" altLang="zh-CN" sz="1200" dirty="0" smtClean="0"/>
                <a:t>rank29</a:t>
              </a:r>
              <a:endParaRPr kumimoji="1" lang="zh-CN" altLang="en-US" sz="1200" dirty="0"/>
            </a:p>
          </p:txBody>
        </p:sp>
        <p:sp>
          <p:nvSpPr>
            <p:cNvPr id="172" name="文本框 171"/>
            <p:cNvSpPr txBox="1"/>
            <p:nvPr/>
          </p:nvSpPr>
          <p:spPr>
            <a:xfrm>
              <a:off x="1124782" y="3422675"/>
              <a:ext cx="592118" cy="276999"/>
            </a:xfrm>
            <a:prstGeom prst="rect">
              <a:avLst/>
            </a:prstGeom>
            <a:noFill/>
          </p:spPr>
          <p:txBody>
            <a:bodyPr wrap="square" rtlCol="0">
              <a:spAutoFit/>
            </a:bodyPr>
            <a:lstStyle/>
            <a:p>
              <a:r>
                <a:rPr kumimoji="1" lang="en-US" altLang="zh-CN" sz="1200" dirty="0" smtClean="0"/>
                <a:t>rank6</a:t>
              </a:r>
              <a:endParaRPr kumimoji="1" lang="zh-CN" altLang="en-US" sz="1200" dirty="0"/>
            </a:p>
          </p:txBody>
        </p:sp>
        <p:sp>
          <p:nvSpPr>
            <p:cNvPr id="173" name="文本框 172"/>
            <p:cNvSpPr txBox="1"/>
            <p:nvPr/>
          </p:nvSpPr>
          <p:spPr>
            <a:xfrm>
              <a:off x="2240797" y="3581169"/>
              <a:ext cx="592118" cy="276999"/>
            </a:xfrm>
            <a:prstGeom prst="rect">
              <a:avLst/>
            </a:prstGeom>
            <a:noFill/>
          </p:spPr>
          <p:txBody>
            <a:bodyPr wrap="square" rtlCol="0">
              <a:spAutoFit/>
            </a:bodyPr>
            <a:lstStyle/>
            <a:p>
              <a:r>
                <a:rPr kumimoji="1" lang="en-US" altLang="zh-CN" sz="1200" dirty="0" smtClean="0"/>
                <a:t>rank7</a:t>
              </a:r>
              <a:endParaRPr kumimoji="1" lang="zh-CN" altLang="en-US" sz="1200" dirty="0"/>
            </a:p>
          </p:txBody>
        </p:sp>
        <p:sp>
          <p:nvSpPr>
            <p:cNvPr id="174" name="文本框 173"/>
            <p:cNvSpPr txBox="1"/>
            <p:nvPr/>
          </p:nvSpPr>
          <p:spPr>
            <a:xfrm>
              <a:off x="3082427" y="3194089"/>
              <a:ext cx="592118" cy="276999"/>
            </a:xfrm>
            <a:prstGeom prst="rect">
              <a:avLst/>
            </a:prstGeom>
            <a:noFill/>
          </p:spPr>
          <p:txBody>
            <a:bodyPr wrap="square" rtlCol="0">
              <a:spAutoFit/>
            </a:bodyPr>
            <a:lstStyle/>
            <a:p>
              <a:r>
                <a:rPr kumimoji="1" lang="en-US" altLang="zh-CN" sz="1200" dirty="0" smtClean="0"/>
                <a:t>rank8</a:t>
              </a:r>
              <a:endParaRPr kumimoji="1" lang="zh-CN" altLang="en-US" sz="1200" dirty="0"/>
            </a:p>
          </p:txBody>
        </p:sp>
        <p:sp>
          <p:nvSpPr>
            <p:cNvPr id="175" name="文本框 174"/>
            <p:cNvSpPr txBox="1"/>
            <p:nvPr/>
          </p:nvSpPr>
          <p:spPr>
            <a:xfrm>
              <a:off x="3134766" y="4087898"/>
              <a:ext cx="592118" cy="276999"/>
            </a:xfrm>
            <a:prstGeom prst="rect">
              <a:avLst/>
            </a:prstGeom>
            <a:noFill/>
          </p:spPr>
          <p:txBody>
            <a:bodyPr wrap="square" rtlCol="0">
              <a:spAutoFit/>
            </a:bodyPr>
            <a:lstStyle/>
            <a:p>
              <a:r>
                <a:rPr kumimoji="1" lang="en-US" altLang="zh-CN" sz="1200" dirty="0" smtClean="0"/>
                <a:t>rank9</a:t>
              </a:r>
              <a:endParaRPr kumimoji="1" lang="zh-CN" altLang="en-US" sz="1200" dirty="0"/>
            </a:p>
          </p:txBody>
        </p:sp>
        <p:sp>
          <p:nvSpPr>
            <p:cNvPr id="176" name="文本框 175"/>
            <p:cNvSpPr txBox="1"/>
            <p:nvPr/>
          </p:nvSpPr>
          <p:spPr>
            <a:xfrm>
              <a:off x="1413974" y="4482844"/>
              <a:ext cx="656912" cy="276999"/>
            </a:xfrm>
            <a:prstGeom prst="rect">
              <a:avLst/>
            </a:prstGeom>
            <a:noFill/>
          </p:spPr>
          <p:txBody>
            <a:bodyPr wrap="square" rtlCol="0">
              <a:spAutoFit/>
            </a:bodyPr>
            <a:lstStyle/>
            <a:p>
              <a:r>
                <a:rPr kumimoji="1" lang="en-US" altLang="zh-CN" sz="1200" smtClean="0"/>
                <a:t>rank10</a:t>
              </a:r>
              <a:endParaRPr kumimoji="1" lang="zh-CN" altLang="en-US" sz="1200" dirty="0"/>
            </a:p>
          </p:txBody>
        </p:sp>
        <p:sp>
          <p:nvSpPr>
            <p:cNvPr id="177" name="文本框 176"/>
            <p:cNvSpPr txBox="1"/>
            <p:nvPr/>
          </p:nvSpPr>
          <p:spPr>
            <a:xfrm>
              <a:off x="2874632" y="4580621"/>
              <a:ext cx="634660" cy="276999"/>
            </a:xfrm>
            <a:prstGeom prst="rect">
              <a:avLst/>
            </a:prstGeom>
            <a:noFill/>
          </p:spPr>
          <p:txBody>
            <a:bodyPr wrap="square" rtlCol="0">
              <a:spAutoFit/>
            </a:bodyPr>
            <a:lstStyle/>
            <a:p>
              <a:r>
                <a:rPr kumimoji="1" lang="en-US" altLang="zh-CN" sz="1200" smtClean="0"/>
                <a:t>rank13</a:t>
              </a:r>
              <a:endParaRPr kumimoji="1" lang="zh-CN" altLang="en-US" sz="1200" dirty="0"/>
            </a:p>
          </p:txBody>
        </p:sp>
        <p:sp>
          <p:nvSpPr>
            <p:cNvPr id="178" name="文本框 177"/>
            <p:cNvSpPr txBox="1"/>
            <p:nvPr/>
          </p:nvSpPr>
          <p:spPr>
            <a:xfrm>
              <a:off x="1822475" y="5492634"/>
              <a:ext cx="684956" cy="276999"/>
            </a:xfrm>
            <a:prstGeom prst="rect">
              <a:avLst/>
            </a:prstGeom>
            <a:noFill/>
          </p:spPr>
          <p:txBody>
            <a:bodyPr wrap="square" rtlCol="0">
              <a:spAutoFit/>
            </a:bodyPr>
            <a:lstStyle/>
            <a:p>
              <a:r>
                <a:rPr kumimoji="1" lang="en-US" altLang="zh-CN" sz="1200" smtClean="0"/>
                <a:t>rank11</a:t>
              </a:r>
              <a:endParaRPr kumimoji="1" lang="zh-CN" altLang="en-US" sz="1200" dirty="0"/>
            </a:p>
          </p:txBody>
        </p:sp>
        <p:sp>
          <p:nvSpPr>
            <p:cNvPr id="179" name="文本框 178"/>
            <p:cNvSpPr txBox="1"/>
            <p:nvPr/>
          </p:nvSpPr>
          <p:spPr>
            <a:xfrm>
              <a:off x="2978979" y="5134324"/>
              <a:ext cx="737107" cy="276999"/>
            </a:xfrm>
            <a:prstGeom prst="rect">
              <a:avLst/>
            </a:prstGeom>
            <a:noFill/>
          </p:spPr>
          <p:txBody>
            <a:bodyPr wrap="square" rtlCol="0">
              <a:spAutoFit/>
            </a:bodyPr>
            <a:lstStyle/>
            <a:p>
              <a:r>
                <a:rPr kumimoji="1" lang="en-US" altLang="zh-CN" sz="1200" smtClean="0"/>
                <a:t>rank12</a:t>
              </a:r>
              <a:endParaRPr kumimoji="1" lang="zh-CN" altLang="en-US" sz="1200" dirty="0"/>
            </a:p>
          </p:txBody>
        </p:sp>
        <p:sp>
          <p:nvSpPr>
            <p:cNvPr id="180" name="文本框 179"/>
            <p:cNvSpPr txBox="1"/>
            <p:nvPr/>
          </p:nvSpPr>
          <p:spPr>
            <a:xfrm>
              <a:off x="4016640" y="4406673"/>
              <a:ext cx="632949" cy="276999"/>
            </a:xfrm>
            <a:prstGeom prst="rect">
              <a:avLst/>
            </a:prstGeom>
            <a:noFill/>
          </p:spPr>
          <p:txBody>
            <a:bodyPr wrap="square" rtlCol="0">
              <a:spAutoFit/>
            </a:bodyPr>
            <a:lstStyle/>
            <a:p>
              <a:r>
                <a:rPr kumimoji="1" lang="en-US" altLang="zh-CN" sz="1200" smtClean="0"/>
                <a:t>rank14</a:t>
              </a:r>
              <a:endParaRPr kumimoji="1" lang="zh-CN" altLang="en-US" sz="1200" dirty="0"/>
            </a:p>
          </p:txBody>
        </p:sp>
        <p:sp>
          <p:nvSpPr>
            <p:cNvPr id="181" name="文本框 180"/>
            <p:cNvSpPr txBox="1"/>
            <p:nvPr/>
          </p:nvSpPr>
          <p:spPr>
            <a:xfrm>
              <a:off x="3878128" y="5026836"/>
              <a:ext cx="664402" cy="276999"/>
            </a:xfrm>
            <a:prstGeom prst="rect">
              <a:avLst/>
            </a:prstGeom>
            <a:noFill/>
          </p:spPr>
          <p:txBody>
            <a:bodyPr wrap="square" rtlCol="0">
              <a:spAutoFit/>
            </a:bodyPr>
            <a:lstStyle/>
            <a:p>
              <a:r>
                <a:rPr kumimoji="1" lang="en-US" altLang="zh-CN" sz="1200" smtClean="0"/>
                <a:t>rank15</a:t>
              </a:r>
              <a:endParaRPr kumimoji="1" lang="zh-CN" altLang="en-US" sz="1200" dirty="0"/>
            </a:p>
          </p:txBody>
        </p:sp>
        <p:sp>
          <p:nvSpPr>
            <p:cNvPr id="182" name="文本框 181"/>
            <p:cNvSpPr txBox="1"/>
            <p:nvPr/>
          </p:nvSpPr>
          <p:spPr>
            <a:xfrm>
              <a:off x="3726884" y="5787767"/>
              <a:ext cx="741990" cy="276999"/>
            </a:xfrm>
            <a:prstGeom prst="rect">
              <a:avLst/>
            </a:prstGeom>
            <a:noFill/>
          </p:spPr>
          <p:txBody>
            <a:bodyPr wrap="square" rtlCol="0">
              <a:spAutoFit/>
            </a:bodyPr>
            <a:lstStyle/>
            <a:p>
              <a:r>
                <a:rPr kumimoji="1" lang="en-US" altLang="zh-CN" sz="1200" smtClean="0"/>
                <a:t>rank16</a:t>
              </a:r>
              <a:endParaRPr kumimoji="1" lang="zh-CN" altLang="en-US" sz="1200" dirty="0"/>
            </a:p>
          </p:txBody>
        </p:sp>
        <p:sp>
          <p:nvSpPr>
            <p:cNvPr id="183" name="文本框 182"/>
            <p:cNvSpPr txBox="1"/>
            <p:nvPr/>
          </p:nvSpPr>
          <p:spPr>
            <a:xfrm>
              <a:off x="4792544" y="5293846"/>
              <a:ext cx="626196" cy="276999"/>
            </a:xfrm>
            <a:prstGeom prst="rect">
              <a:avLst/>
            </a:prstGeom>
            <a:noFill/>
          </p:spPr>
          <p:txBody>
            <a:bodyPr wrap="square" rtlCol="0">
              <a:spAutoFit/>
            </a:bodyPr>
            <a:lstStyle/>
            <a:p>
              <a:r>
                <a:rPr kumimoji="1" lang="en-US" altLang="zh-CN" sz="1200" smtClean="0"/>
                <a:t>rank18</a:t>
              </a:r>
              <a:endParaRPr kumimoji="1" lang="zh-CN" altLang="en-US" sz="1200" dirty="0"/>
            </a:p>
          </p:txBody>
        </p:sp>
        <p:sp>
          <p:nvSpPr>
            <p:cNvPr id="184" name="文本框 183"/>
            <p:cNvSpPr txBox="1"/>
            <p:nvPr/>
          </p:nvSpPr>
          <p:spPr>
            <a:xfrm>
              <a:off x="5179825" y="4338175"/>
              <a:ext cx="623164" cy="276999"/>
            </a:xfrm>
            <a:prstGeom prst="rect">
              <a:avLst/>
            </a:prstGeom>
            <a:noFill/>
          </p:spPr>
          <p:txBody>
            <a:bodyPr wrap="square" rtlCol="0">
              <a:spAutoFit/>
            </a:bodyPr>
            <a:lstStyle/>
            <a:p>
              <a:r>
                <a:rPr kumimoji="1" lang="en-US" altLang="zh-CN" sz="1200" smtClean="0"/>
                <a:t>rank22</a:t>
              </a:r>
              <a:endParaRPr kumimoji="1" lang="zh-CN" altLang="en-US" sz="1200" dirty="0"/>
            </a:p>
          </p:txBody>
        </p:sp>
        <p:sp>
          <p:nvSpPr>
            <p:cNvPr id="185" name="文本框 184"/>
            <p:cNvSpPr txBox="1"/>
            <p:nvPr/>
          </p:nvSpPr>
          <p:spPr>
            <a:xfrm>
              <a:off x="5457079" y="5193585"/>
              <a:ext cx="614255" cy="276999"/>
            </a:xfrm>
            <a:prstGeom prst="rect">
              <a:avLst/>
            </a:prstGeom>
            <a:noFill/>
          </p:spPr>
          <p:txBody>
            <a:bodyPr wrap="square" rtlCol="0">
              <a:spAutoFit/>
            </a:bodyPr>
            <a:lstStyle/>
            <a:p>
              <a:r>
                <a:rPr kumimoji="1" lang="en-US" altLang="zh-CN" sz="1200" smtClean="0"/>
                <a:t>rank19</a:t>
              </a:r>
              <a:endParaRPr kumimoji="1" lang="zh-CN" altLang="en-US" sz="1200" dirty="0"/>
            </a:p>
          </p:txBody>
        </p:sp>
        <p:sp>
          <p:nvSpPr>
            <p:cNvPr id="186" name="文本框 185"/>
            <p:cNvSpPr txBox="1"/>
            <p:nvPr/>
          </p:nvSpPr>
          <p:spPr>
            <a:xfrm>
              <a:off x="4974605" y="6136780"/>
              <a:ext cx="685610" cy="276999"/>
            </a:xfrm>
            <a:prstGeom prst="rect">
              <a:avLst/>
            </a:prstGeom>
            <a:noFill/>
          </p:spPr>
          <p:txBody>
            <a:bodyPr wrap="square" rtlCol="0">
              <a:spAutoFit/>
            </a:bodyPr>
            <a:lstStyle/>
            <a:p>
              <a:r>
                <a:rPr kumimoji="1" lang="en-US" altLang="zh-CN" sz="1200" dirty="0" smtClean="0"/>
                <a:t>rank17</a:t>
              </a:r>
              <a:endParaRPr kumimoji="1" lang="zh-CN" altLang="en-US" sz="1200" dirty="0"/>
            </a:p>
          </p:txBody>
        </p:sp>
        <p:sp>
          <p:nvSpPr>
            <p:cNvPr id="187" name="文本框 186"/>
            <p:cNvSpPr txBox="1"/>
            <p:nvPr/>
          </p:nvSpPr>
          <p:spPr>
            <a:xfrm>
              <a:off x="6391991" y="4467777"/>
              <a:ext cx="658007" cy="276999"/>
            </a:xfrm>
            <a:prstGeom prst="rect">
              <a:avLst/>
            </a:prstGeom>
            <a:noFill/>
          </p:spPr>
          <p:txBody>
            <a:bodyPr wrap="square" rtlCol="0">
              <a:spAutoFit/>
            </a:bodyPr>
            <a:lstStyle/>
            <a:p>
              <a:r>
                <a:rPr kumimoji="1" lang="en-US" altLang="zh-CN" sz="1200" smtClean="0"/>
                <a:t>rank21</a:t>
              </a:r>
              <a:endParaRPr kumimoji="1" lang="zh-CN" altLang="en-US" sz="1200" dirty="0"/>
            </a:p>
          </p:txBody>
        </p:sp>
        <p:sp>
          <p:nvSpPr>
            <p:cNvPr id="188" name="文本框 187"/>
            <p:cNvSpPr txBox="1"/>
            <p:nvPr/>
          </p:nvSpPr>
          <p:spPr>
            <a:xfrm>
              <a:off x="6578075" y="5252610"/>
              <a:ext cx="615930" cy="276999"/>
            </a:xfrm>
            <a:prstGeom prst="rect">
              <a:avLst/>
            </a:prstGeom>
            <a:noFill/>
          </p:spPr>
          <p:txBody>
            <a:bodyPr wrap="square" rtlCol="0">
              <a:spAutoFit/>
            </a:bodyPr>
            <a:lstStyle/>
            <a:p>
              <a:r>
                <a:rPr kumimoji="1" lang="en-US" altLang="zh-CN" sz="1200" smtClean="0"/>
                <a:t>rank20</a:t>
              </a:r>
              <a:endParaRPr kumimoji="1" lang="zh-CN" altLang="en-US" sz="1200" dirty="0"/>
            </a:p>
          </p:txBody>
        </p:sp>
        <p:sp>
          <p:nvSpPr>
            <p:cNvPr id="189" name="文本框 188"/>
            <p:cNvSpPr txBox="1"/>
            <p:nvPr/>
          </p:nvSpPr>
          <p:spPr>
            <a:xfrm>
              <a:off x="4961665" y="2936398"/>
              <a:ext cx="654885" cy="276999"/>
            </a:xfrm>
            <a:prstGeom prst="rect">
              <a:avLst/>
            </a:prstGeom>
            <a:noFill/>
          </p:spPr>
          <p:txBody>
            <a:bodyPr wrap="square" rtlCol="0">
              <a:spAutoFit/>
            </a:bodyPr>
            <a:lstStyle/>
            <a:p>
              <a:r>
                <a:rPr kumimoji="1" lang="en-US" altLang="zh-CN" sz="1200" smtClean="0"/>
                <a:t>rank27</a:t>
              </a:r>
              <a:endParaRPr kumimoji="1" lang="zh-CN" altLang="en-US" sz="1200" dirty="0"/>
            </a:p>
          </p:txBody>
        </p:sp>
        <p:sp>
          <p:nvSpPr>
            <p:cNvPr id="190" name="文本框 189"/>
            <p:cNvSpPr txBox="1"/>
            <p:nvPr/>
          </p:nvSpPr>
          <p:spPr>
            <a:xfrm>
              <a:off x="4692119" y="4129654"/>
              <a:ext cx="643037" cy="276999"/>
            </a:xfrm>
            <a:prstGeom prst="rect">
              <a:avLst/>
            </a:prstGeom>
            <a:noFill/>
          </p:spPr>
          <p:txBody>
            <a:bodyPr wrap="square" rtlCol="0">
              <a:spAutoFit/>
            </a:bodyPr>
            <a:lstStyle/>
            <a:p>
              <a:r>
                <a:rPr kumimoji="1" lang="en-US" altLang="zh-CN" sz="1200" smtClean="0"/>
                <a:t>rank23</a:t>
              </a:r>
              <a:endParaRPr kumimoji="1" lang="zh-CN" altLang="en-US" sz="1200" dirty="0"/>
            </a:p>
          </p:txBody>
        </p:sp>
        <p:sp>
          <p:nvSpPr>
            <p:cNvPr id="191" name="文本框 190"/>
            <p:cNvSpPr txBox="1"/>
            <p:nvPr/>
          </p:nvSpPr>
          <p:spPr>
            <a:xfrm>
              <a:off x="5717132" y="3940087"/>
              <a:ext cx="664789" cy="276999"/>
            </a:xfrm>
            <a:prstGeom prst="rect">
              <a:avLst/>
            </a:prstGeom>
            <a:noFill/>
          </p:spPr>
          <p:txBody>
            <a:bodyPr wrap="square" rtlCol="0">
              <a:spAutoFit/>
            </a:bodyPr>
            <a:lstStyle/>
            <a:p>
              <a:r>
                <a:rPr kumimoji="1" lang="en-US" altLang="zh-CN" sz="1200" smtClean="0"/>
                <a:t>rank24</a:t>
              </a:r>
              <a:endParaRPr kumimoji="1" lang="zh-CN" altLang="en-US" sz="1200" dirty="0"/>
            </a:p>
          </p:txBody>
        </p:sp>
        <p:sp>
          <p:nvSpPr>
            <p:cNvPr id="192" name="文本框 191"/>
            <p:cNvSpPr txBox="1"/>
            <p:nvPr/>
          </p:nvSpPr>
          <p:spPr>
            <a:xfrm>
              <a:off x="6541410" y="2877930"/>
              <a:ext cx="669168" cy="276999"/>
            </a:xfrm>
            <a:prstGeom prst="rect">
              <a:avLst/>
            </a:prstGeom>
            <a:noFill/>
          </p:spPr>
          <p:txBody>
            <a:bodyPr wrap="square" rtlCol="0">
              <a:spAutoFit/>
            </a:bodyPr>
            <a:lstStyle/>
            <a:p>
              <a:r>
                <a:rPr kumimoji="1" lang="en-US" altLang="zh-CN" sz="1200" dirty="0" smtClean="0"/>
                <a:t>rank26</a:t>
              </a:r>
              <a:endParaRPr kumimoji="1" lang="zh-CN" altLang="en-US" sz="1200" dirty="0"/>
            </a:p>
          </p:txBody>
        </p:sp>
        <p:sp>
          <p:nvSpPr>
            <p:cNvPr id="193" name="文本框 192"/>
            <p:cNvSpPr txBox="1"/>
            <p:nvPr/>
          </p:nvSpPr>
          <p:spPr>
            <a:xfrm>
              <a:off x="5611576" y="2837911"/>
              <a:ext cx="682356" cy="276999"/>
            </a:xfrm>
            <a:prstGeom prst="rect">
              <a:avLst/>
            </a:prstGeom>
            <a:noFill/>
          </p:spPr>
          <p:txBody>
            <a:bodyPr wrap="square" rtlCol="0">
              <a:spAutoFit/>
            </a:bodyPr>
            <a:lstStyle/>
            <a:p>
              <a:r>
                <a:rPr kumimoji="1" lang="en-US" altLang="zh-CN" sz="1200" smtClean="0"/>
                <a:t>rank28</a:t>
              </a:r>
              <a:endParaRPr kumimoji="1" lang="zh-CN" altLang="en-US" sz="1200" dirty="0"/>
            </a:p>
          </p:txBody>
        </p:sp>
        <p:sp>
          <p:nvSpPr>
            <p:cNvPr id="194" name="文本框 193"/>
            <p:cNvSpPr txBox="1"/>
            <p:nvPr/>
          </p:nvSpPr>
          <p:spPr>
            <a:xfrm>
              <a:off x="6787750" y="3711486"/>
              <a:ext cx="656965" cy="276999"/>
            </a:xfrm>
            <a:prstGeom prst="rect">
              <a:avLst/>
            </a:prstGeom>
            <a:noFill/>
          </p:spPr>
          <p:txBody>
            <a:bodyPr wrap="square" rtlCol="0">
              <a:spAutoFit/>
            </a:bodyPr>
            <a:lstStyle/>
            <a:p>
              <a:r>
                <a:rPr kumimoji="1" lang="en-US" altLang="zh-CN" sz="1200" dirty="0" smtClean="0"/>
                <a:t>rank25</a:t>
              </a:r>
              <a:endParaRPr kumimoji="1" lang="zh-CN" altLang="en-US" sz="1200" dirty="0"/>
            </a:p>
          </p:txBody>
        </p:sp>
      </p:grpSp>
    </p:spTree>
    <p:extLst>
      <p:ext uri="{BB962C8B-B14F-4D97-AF65-F5344CB8AC3E}">
        <p14:creationId xmlns:p14="http://schemas.microsoft.com/office/powerpoint/2010/main" val="89510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100"/>
                                        <p:tgtEl>
                                          <p:spTgt spid="1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500"/>
                                        <p:tgtEl>
                                          <p:spTgt spid="1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wipe(left)">
                                      <p:cBhvr>
                                        <p:cTn id="17" dur="100"/>
                                        <p:tgtEl>
                                          <p:spTgt spid="161"/>
                                        </p:tgtEl>
                                      </p:cBhvr>
                                    </p:animEffect>
                                  </p:childTnLst>
                                </p:cTn>
                              </p:par>
                            </p:childTnLst>
                          </p:cTn>
                        </p:par>
                        <p:par>
                          <p:cTn id="18" fill="hold">
                            <p:stCondLst>
                              <p:cond delay="100"/>
                            </p:stCondLst>
                            <p:childTnLst>
                              <p:par>
                                <p:cTn id="19" presetID="22" presetClass="entr" presetSubtype="8" fill="hold" grpId="0" nodeType="afterEffect">
                                  <p:stCondLst>
                                    <p:cond delay="0"/>
                                  </p:stCondLst>
                                  <p:childTnLst>
                                    <p:set>
                                      <p:cBhvr>
                                        <p:cTn id="20" dur="1" fill="hold">
                                          <p:stCondLst>
                                            <p:cond delay="0"/>
                                          </p:stCondLst>
                                        </p:cTn>
                                        <p:tgtEl>
                                          <p:spTgt spid="159"/>
                                        </p:tgtEl>
                                        <p:attrNameLst>
                                          <p:attrName>style.visibility</p:attrName>
                                        </p:attrNameLst>
                                      </p:cBhvr>
                                      <p:to>
                                        <p:strVal val="visible"/>
                                      </p:to>
                                    </p:set>
                                    <p:animEffect transition="in" filter="wipe(left)">
                                      <p:cBhvr>
                                        <p:cTn id="21" dur="100"/>
                                        <p:tgtEl>
                                          <p:spTgt spid="159"/>
                                        </p:tgtEl>
                                      </p:cBhvr>
                                    </p:animEffect>
                                  </p:childTnLst>
                                </p:cTn>
                              </p:par>
                            </p:childTnLst>
                          </p:cTn>
                        </p:par>
                        <p:par>
                          <p:cTn id="22" fill="hold">
                            <p:stCondLst>
                              <p:cond delay="200"/>
                            </p:stCondLst>
                            <p:childTnLst>
                              <p:par>
                                <p:cTn id="23" presetID="22" presetClass="entr" presetSubtype="8" fill="hold" nodeType="afterEffect">
                                  <p:stCondLst>
                                    <p:cond delay="0"/>
                                  </p:stCondLst>
                                  <p:childTnLst>
                                    <p:set>
                                      <p:cBhvr>
                                        <p:cTn id="24" dur="1" fill="hold">
                                          <p:stCondLst>
                                            <p:cond delay="0"/>
                                          </p:stCondLst>
                                        </p:cTn>
                                        <p:tgtEl>
                                          <p:spTgt spid="162"/>
                                        </p:tgtEl>
                                        <p:attrNameLst>
                                          <p:attrName>style.visibility</p:attrName>
                                        </p:attrNameLst>
                                      </p:cBhvr>
                                      <p:to>
                                        <p:strVal val="visible"/>
                                      </p:to>
                                    </p:set>
                                    <p:animEffect transition="in" filter="wipe(left)">
                                      <p:cBhvr>
                                        <p:cTn id="25" dur="1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6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跨</a:t>
            </a:r>
            <a:r>
              <a:rPr kumimoji="1" lang="zh-CN" altLang="en-US" sz="2800" dirty="0">
                <a:latin typeface="Microsoft YaHei" charset="-122"/>
                <a:ea typeface="Microsoft YaHei" charset="-122"/>
                <a:cs typeface="Microsoft YaHei" charset="-122"/>
              </a:rPr>
              <a:t>子任务的查询推荐</a:t>
            </a:r>
            <a:r>
              <a:rPr kumimoji="1" lang="zh-CN" altLang="en-US" sz="2800" dirty="0" smtClean="0">
                <a:latin typeface="Microsoft YaHei" charset="-122"/>
                <a:ea typeface="Microsoft YaHei" charset="-122"/>
                <a:cs typeface="Microsoft YaHei" charset="-122"/>
              </a:rPr>
              <a:t>方法</a:t>
            </a:r>
            <a:endParaRPr kumimoji="1" lang="zh-CN" altLang="en-US" sz="2800" dirty="0">
              <a:latin typeface="Microsoft YaHei" charset="-122"/>
              <a:ea typeface="Microsoft YaHei" charset="-122"/>
              <a:cs typeface="Microsoft YaHei" charset="-122"/>
            </a:endParaRPr>
          </a:p>
        </p:txBody>
      </p:sp>
      <p:sp>
        <p:nvSpPr>
          <p:cNvPr id="5" name="椭圆 4"/>
          <p:cNvSpPr/>
          <p:nvPr/>
        </p:nvSpPr>
        <p:spPr>
          <a:xfrm rot="12598218">
            <a:off x="5533215" y="511026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rot="12598218">
            <a:off x="5306300" y="520112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rot="12598218">
            <a:off x="5426143" y="48933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rot="12598218">
            <a:off x="5140389" y="491459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rot="12598218">
            <a:off x="5760680" y="49616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rot="12598218">
            <a:off x="5581333" y="472622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rot="12598218">
            <a:off x="5065977" y="51295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rot="12598218">
            <a:off x="5021666" y="45903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rot="12598218">
            <a:off x="5832591" y="518654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nvSpPr>
        <p:spPr>
          <a:xfrm rot="12598218">
            <a:off x="5863435" y="463963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rot="12598218">
            <a:off x="5469157" y="541615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rot="12598218">
            <a:off x="5299450" y="45342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rot="12598218">
            <a:off x="4687023" y="47066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rot="12598218">
            <a:off x="5104191" y="542904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rot="12598218">
            <a:off x="6169902" y="500209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rot="12598218">
            <a:off x="5526567" y="438183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rot="12598218">
            <a:off x="4755943" y="500015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rot="12598218">
            <a:off x="4976982" y="430579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rot="12598218">
            <a:off x="5804959" y="43713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rot="12598218">
            <a:off x="5965480" y="485623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rot="12598218">
            <a:off x="5736846" y="542391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rot="12598218">
            <a:off x="4877948" y="529277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rot="12598218">
            <a:off x="5372283" y="470967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rot="12598218">
            <a:off x="4907093" y="480947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rot="12598218">
            <a:off x="6111848" y="536376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rot="12598218">
            <a:off x="5568375" y="562642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rot="12598218">
            <a:off x="5632235" y="455531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rot="12598218">
            <a:off x="5267914" y="427216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p:cNvSpPr/>
          <p:nvPr/>
        </p:nvSpPr>
        <p:spPr>
          <a:xfrm rot="12598218">
            <a:off x="5247428" y="564326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p:cNvSpPr/>
          <p:nvPr/>
        </p:nvSpPr>
        <p:spPr>
          <a:xfrm rot="12598218">
            <a:off x="6209489" y="466339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rot="12598218">
            <a:off x="4758416" y="44494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p:cNvSpPr/>
          <p:nvPr/>
        </p:nvSpPr>
        <p:spPr>
          <a:xfrm rot="12598218">
            <a:off x="5544661" y="408311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p:cNvSpPr/>
          <p:nvPr/>
        </p:nvSpPr>
        <p:spPr>
          <a:xfrm rot="12598218">
            <a:off x="5053171" y="40716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8" name="直线箭头连接符 37"/>
          <p:cNvCxnSpPr>
            <a:stCxn id="8" idx="0"/>
            <a:endCxn id="9" idx="1"/>
          </p:cNvCxnSpPr>
          <p:nvPr/>
        </p:nvCxnSpPr>
        <p:spPr>
          <a:xfrm rot="12598218" flipV="1">
            <a:off x="5200504" y="4877080"/>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a:stCxn id="8" idx="4"/>
            <a:endCxn id="11" idx="0"/>
          </p:cNvCxnSpPr>
          <p:nvPr/>
        </p:nvCxnSpPr>
        <p:spPr>
          <a:xfrm rot="12598218" flipH="1">
            <a:off x="5503738" y="4749594"/>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1" idx="7"/>
            <a:endCxn id="28" idx="1"/>
          </p:cNvCxnSpPr>
          <p:nvPr/>
        </p:nvCxnSpPr>
        <p:spPr>
          <a:xfrm rot="12598218" flipV="1">
            <a:off x="5420894" y="4715134"/>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5" idx="6"/>
            <a:endCxn id="8" idx="1"/>
          </p:cNvCxnSpPr>
          <p:nvPr/>
        </p:nvCxnSpPr>
        <p:spPr>
          <a:xfrm rot="12598218">
            <a:off x="5418612" y="4975013"/>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a:stCxn id="8" idx="2"/>
            <a:endCxn id="10" idx="7"/>
          </p:cNvCxnSpPr>
          <p:nvPr/>
        </p:nvCxnSpPr>
        <p:spPr>
          <a:xfrm rot="12598218" flipH="1">
            <a:off x="5477414" y="4917647"/>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8" idx="0"/>
            <a:endCxn id="12" idx="4"/>
          </p:cNvCxnSpPr>
          <p:nvPr/>
        </p:nvCxnSpPr>
        <p:spPr>
          <a:xfrm rot="12598218" flipV="1">
            <a:off x="5174535" y="4870129"/>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14" idx="6"/>
            <a:endCxn id="16" idx="3"/>
          </p:cNvCxnSpPr>
          <p:nvPr/>
        </p:nvCxnSpPr>
        <p:spPr>
          <a:xfrm rot="12598218" flipV="1">
            <a:off x="5599299" y="5135938"/>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a:stCxn id="14" idx="0"/>
            <a:endCxn id="26" idx="2"/>
          </p:cNvCxnSpPr>
          <p:nvPr/>
        </p:nvCxnSpPr>
        <p:spPr>
          <a:xfrm rot="12598218" flipH="1" flipV="1">
            <a:off x="5792153" y="5228154"/>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a:stCxn id="14" idx="2"/>
            <a:endCxn id="30" idx="3"/>
          </p:cNvCxnSpPr>
          <p:nvPr/>
        </p:nvCxnSpPr>
        <p:spPr>
          <a:xfrm rot="12598218" flipH="1" flipV="1">
            <a:off x="5858348" y="5293396"/>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p:cNvCxnSpPr>
            <a:stCxn id="16" idx="1"/>
            <a:endCxn id="31" idx="3"/>
          </p:cNvCxnSpPr>
          <p:nvPr/>
        </p:nvCxnSpPr>
        <p:spPr>
          <a:xfrm rot="12598218" flipH="1" flipV="1">
            <a:off x="5463157" y="5495192"/>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p:cNvCxnSpPr>
            <a:stCxn id="31" idx="3"/>
            <a:endCxn id="34" idx="3"/>
          </p:cNvCxnSpPr>
          <p:nvPr/>
        </p:nvCxnSpPr>
        <p:spPr>
          <a:xfrm rot="12598218" flipV="1">
            <a:off x="5321980" y="5570731"/>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a:stCxn id="16" idx="6"/>
            <a:endCxn id="7" idx="1"/>
          </p:cNvCxnSpPr>
          <p:nvPr/>
        </p:nvCxnSpPr>
        <p:spPr>
          <a:xfrm rot="12598218">
            <a:off x="5307249" y="5278485"/>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a:stCxn id="7" idx="3"/>
            <a:endCxn id="19" idx="3"/>
          </p:cNvCxnSpPr>
          <p:nvPr/>
        </p:nvCxnSpPr>
        <p:spPr>
          <a:xfrm rot="12598218" flipV="1">
            <a:off x="5223522" y="5189226"/>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p:cNvCxnSpPr>
            <a:stCxn id="19" idx="6"/>
            <a:endCxn id="27" idx="1"/>
          </p:cNvCxnSpPr>
          <p:nvPr/>
        </p:nvCxnSpPr>
        <p:spPr>
          <a:xfrm rot="12598218">
            <a:off x="4902805" y="5380704"/>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p:cNvCxnSpPr>
            <a:stCxn id="12" idx="6"/>
            <a:endCxn id="22" idx="2"/>
          </p:cNvCxnSpPr>
          <p:nvPr/>
        </p:nvCxnSpPr>
        <p:spPr>
          <a:xfrm rot="12598218" flipV="1">
            <a:off x="4795309" y="5068938"/>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a:stCxn id="28" idx="3"/>
            <a:endCxn id="13" idx="3"/>
          </p:cNvCxnSpPr>
          <p:nvPr/>
        </p:nvCxnSpPr>
        <p:spPr>
          <a:xfrm rot="12598218" flipV="1">
            <a:off x="5064195" y="4637465"/>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56"/>
          <p:cNvCxnSpPr>
            <a:stCxn id="13" idx="0"/>
            <a:endCxn id="29" idx="2"/>
          </p:cNvCxnSpPr>
          <p:nvPr/>
        </p:nvCxnSpPr>
        <p:spPr>
          <a:xfrm rot="12598218" flipH="1" flipV="1">
            <a:off x="4984529" y="4626046"/>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a:stCxn id="29" idx="3"/>
            <a:endCxn id="18" idx="2"/>
          </p:cNvCxnSpPr>
          <p:nvPr/>
        </p:nvCxnSpPr>
        <p:spPr>
          <a:xfrm rot="12598218" flipV="1">
            <a:off x="4727398" y="4771631"/>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a:stCxn id="18" idx="4"/>
            <a:endCxn id="13" idx="7"/>
          </p:cNvCxnSpPr>
          <p:nvPr/>
        </p:nvCxnSpPr>
        <p:spPr>
          <a:xfrm rot="12598218" flipH="1">
            <a:off x="4766982" y="4554040"/>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a:stCxn id="13" idx="6"/>
            <a:endCxn id="36" idx="2"/>
          </p:cNvCxnSpPr>
          <p:nvPr/>
        </p:nvCxnSpPr>
        <p:spPr>
          <a:xfrm rot="12598218" flipV="1">
            <a:off x="4791782" y="4540665"/>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线箭头连接符 60"/>
          <p:cNvCxnSpPr>
            <a:stCxn id="10" idx="4"/>
            <a:endCxn id="25" idx="3"/>
          </p:cNvCxnSpPr>
          <p:nvPr/>
        </p:nvCxnSpPr>
        <p:spPr>
          <a:xfrm rot="12598218" flipH="1">
            <a:off x="5834634" y="4831472"/>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p:cNvCxnSpPr>
            <a:stCxn id="25" idx="1"/>
            <a:endCxn id="20" idx="6"/>
          </p:cNvCxnSpPr>
          <p:nvPr/>
        </p:nvCxnSpPr>
        <p:spPr>
          <a:xfrm rot="12598218" flipH="1" flipV="1">
            <a:off x="5986485" y="4939355"/>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p:cNvCxnSpPr>
            <a:stCxn id="25" idx="1"/>
            <a:endCxn id="35" idx="7"/>
          </p:cNvCxnSpPr>
          <p:nvPr/>
        </p:nvCxnSpPr>
        <p:spPr>
          <a:xfrm rot="12598218" flipH="1">
            <a:off x="6068730" y="4657574"/>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p:cNvCxnSpPr>
            <a:stCxn id="25" idx="3"/>
            <a:endCxn id="14" idx="5"/>
          </p:cNvCxnSpPr>
          <p:nvPr/>
        </p:nvCxnSpPr>
        <p:spPr>
          <a:xfrm rot="12598218" flipH="1" flipV="1">
            <a:off x="5880652" y="4859473"/>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a:stCxn id="15" idx="1"/>
            <a:endCxn id="25" idx="2"/>
          </p:cNvCxnSpPr>
          <p:nvPr/>
        </p:nvCxnSpPr>
        <p:spPr>
          <a:xfrm rot="12598218" flipH="1" flipV="1">
            <a:off x="5860083" y="4726792"/>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p:cNvCxnSpPr>
            <a:stCxn id="15" idx="6"/>
            <a:endCxn id="32" idx="1"/>
          </p:cNvCxnSpPr>
          <p:nvPr/>
        </p:nvCxnSpPr>
        <p:spPr>
          <a:xfrm rot="12598218" flipV="1">
            <a:off x="5670401" y="4599800"/>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p:cNvCxnSpPr>
            <a:stCxn id="11" idx="3"/>
            <a:endCxn id="15" idx="7"/>
          </p:cNvCxnSpPr>
          <p:nvPr/>
        </p:nvCxnSpPr>
        <p:spPr>
          <a:xfrm rot="12598218" flipH="1">
            <a:off x="5665318" y="4618453"/>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p:cNvCxnSpPr>
            <a:stCxn id="24" idx="7"/>
            <a:endCxn id="21" idx="2"/>
          </p:cNvCxnSpPr>
          <p:nvPr/>
        </p:nvCxnSpPr>
        <p:spPr>
          <a:xfrm rot="12598218" flipV="1">
            <a:off x="5593768" y="4346623"/>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p:cNvCxnSpPr>
            <a:stCxn id="21" idx="4"/>
            <a:endCxn id="37" idx="1"/>
          </p:cNvCxnSpPr>
          <p:nvPr/>
        </p:nvCxnSpPr>
        <p:spPr>
          <a:xfrm rot="12598218">
            <a:off x="5512994" y="4147065"/>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p:cNvCxnSpPr>
            <a:stCxn id="21" idx="7"/>
            <a:endCxn id="17" idx="3"/>
          </p:cNvCxnSpPr>
          <p:nvPr/>
        </p:nvCxnSpPr>
        <p:spPr>
          <a:xfrm rot="12598218" flipV="1">
            <a:off x="5396204" y="4378790"/>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a:stCxn id="32" idx="3"/>
            <a:endCxn id="17" idx="2"/>
          </p:cNvCxnSpPr>
          <p:nvPr/>
        </p:nvCxnSpPr>
        <p:spPr>
          <a:xfrm rot="12598218" flipV="1">
            <a:off x="5367793" y="4494792"/>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p:cNvCxnSpPr>
            <a:stCxn id="32" idx="2"/>
            <a:endCxn id="21" idx="1"/>
          </p:cNvCxnSpPr>
          <p:nvPr/>
        </p:nvCxnSpPr>
        <p:spPr>
          <a:xfrm rot="12598218">
            <a:off x="5534227" y="4467015"/>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p:cNvCxnSpPr>
            <a:stCxn id="21" idx="6"/>
            <a:endCxn id="33" idx="0"/>
          </p:cNvCxnSpPr>
          <p:nvPr/>
        </p:nvCxnSpPr>
        <p:spPr>
          <a:xfrm rot="12598218" flipV="1">
            <a:off x="5275464" y="4326458"/>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p:cNvCxnSpPr>
            <a:stCxn id="33" idx="1"/>
            <a:endCxn id="21" idx="4"/>
          </p:cNvCxnSpPr>
          <p:nvPr/>
        </p:nvCxnSpPr>
        <p:spPr>
          <a:xfrm rot="12598218" flipH="1">
            <a:off x="5306245" y="4316038"/>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p:cNvCxnSpPr>
            <a:stCxn id="33" idx="3"/>
            <a:endCxn id="23" idx="2"/>
          </p:cNvCxnSpPr>
          <p:nvPr/>
        </p:nvCxnSpPr>
        <p:spPr>
          <a:xfrm rot="12598218" flipV="1">
            <a:off x="5056185" y="4225752"/>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线箭头连接符 76"/>
          <p:cNvCxnSpPr>
            <a:stCxn id="38" idx="2"/>
            <a:endCxn id="37" idx="7"/>
          </p:cNvCxnSpPr>
          <p:nvPr/>
        </p:nvCxnSpPr>
        <p:spPr>
          <a:xfrm rot="12598218" flipH="1">
            <a:off x="5129130" y="4003746"/>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椭圆 78"/>
          <p:cNvSpPr/>
          <p:nvPr/>
        </p:nvSpPr>
        <p:spPr>
          <a:xfrm rot="2886648">
            <a:off x="2181875" y="21047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p:cNvSpPr/>
          <p:nvPr/>
        </p:nvSpPr>
        <p:spPr>
          <a:xfrm rot="2886648">
            <a:off x="2431366" y="209676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椭圆 80"/>
          <p:cNvSpPr/>
          <p:nvPr/>
        </p:nvSpPr>
        <p:spPr>
          <a:xfrm rot="2886648">
            <a:off x="2216085" y="23442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81"/>
          <p:cNvSpPr/>
          <p:nvPr/>
        </p:nvSpPr>
        <p:spPr>
          <a:xfrm rot="2886648">
            <a:off x="2499820" y="242071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rot="2886648">
            <a:off x="1919434" y="21752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rot="2886648">
            <a:off x="2016578" y="245474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椭圆 84"/>
          <p:cNvSpPr/>
          <p:nvPr/>
        </p:nvSpPr>
        <p:spPr>
          <a:xfrm rot="2886648">
            <a:off x="2631893" y="223192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椭圆 85"/>
          <p:cNvSpPr/>
          <p:nvPr/>
        </p:nvSpPr>
        <p:spPr>
          <a:xfrm rot="2886648">
            <a:off x="2506126" y="275811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椭圆 86"/>
          <p:cNvSpPr/>
          <p:nvPr/>
        </p:nvSpPr>
        <p:spPr>
          <a:xfrm rot="2886648">
            <a:off x="1921128" y="193907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rot="2886648">
            <a:off x="1721536" y="24492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椭圆 88"/>
          <p:cNvSpPr/>
          <p:nvPr/>
        </p:nvSpPr>
        <p:spPr>
          <a:xfrm rot="2886648">
            <a:off x="2337986" y="183403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椭圆 89"/>
          <p:cNvSpPr/>
          <p:nvPr/>
        </p:nvSpPr>
        <p:spPr>
          <a:xfrm rot="2886648">
            <a:off x="2224683" y="272492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椭圆 90"/>
          <p:cNvSpPr/>
          <p:nvPr/>
        </p:nvSpPr>
        <p:spPr>
          <a:xfrm rot="2886648">
            <a:off x="2860332" y="27518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椭圆 91"/>
          <p:cNvSpPr/>
          <p:nvPr/>
        </p:nvSpPr>
        <p:spPr>
          <a:xfrm rot="2886648">
            <a:off x="2688826" y="193541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p:cNvSpPr/>
          <p:nvPr/>
        </p:nvSpPr>
        <p:spPr>
          <a:xfrm rot="2886648">
            <a:off x="1543153" y="200934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椭圆 93"/>
          <p:cNvSpPr/>
          <p:nvPr/>
        </p:nvSpPr>
        <p:spPr>
          <a:xfrm rot="2886648">
            <a:off x="1961396" y="27990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椭圆 94"/>
          <p:cNvSpPr/>
          <p:nvPr/>
        </p:nvSpPr>
        <p:spPr>
          <a:xfrm rot="2886648">
            <a:off x="2886230" y="24514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椭圆 95"/>
          <p:cNvSpPr/>
          <p:nvPr/>
        </p:nvSpPr>
        <p:spPr>
          <a:xfrm rot="2886648">
            <a:off x="2459991" y="30424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椭圆 96"/>
          <p:cNvSpPr/>
          <p:nvPr/>
        </p:nvSpPr>
        <p:spPr>
          <a:xfrm rot="2886648">
            <a:off x="1693561" y="27224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p:cNvSpPr/>
          <p:nvPr/>
        </p:nvSpPr>
        <p:spPr>
          <a:xfrm rot="2886648">
            <a:off x="1697570" y="221927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矩形 98"/>
          <p:cNvSpPr/>
          <p:nvPr/>
        </p:nvSpPr>
        <p:spPr>
          <a:xfrm rot="2886648">
            <a:off x="2091585" y="17510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rot="2886648">
            <a:off x="2866964" y="214303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矩形 100"/>
          <p:cNvSpPr/>
          <p:nvPr/>
        </p:nvSpPr>
        <p:spPr>
          <a:xfrm rot="2886648">
            <a:off x="2215651" y="254324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矩形 101"/>
          <p:cNvSpPr/>
          <p:nvPr/>
        </p:nvSpPr>
        <p:spPr>
          <a:xfrm rot="2886648">
            <a:off x="2688791" y="259324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矩形 102"/>
          <p:cNvSpPr/>
          <p:nvPr/>
        </p:nvSpPr>
        <p:spPr>
          <a:xfrm rot="2886648">
            <a:off x="1716497" y="169140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矩形 103"/>
          <p:cNvSpPr/>
          <p:nvPr/>
        </p:nvSpPr>
        <p:spPr>
          <a:xfrm rot="2886648">
            <a:off x="2314735" y="16110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矩形 104"/>
          <p:cNvSpPr/>
          <p:nvPr/>
        </p:nvSpPr>
        <p:spPr>
          <a:xfrm rot="2886648">
            <a:off x="1920561" y="260899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rot="2886648">
            <a:off x="2178615" y="299150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椭圆 106"/>
          <p:cNvSpPr/>
          <p:nvPr/>
        </p:nvSpPr>
        <p:spPr>
          <a:xfrm rot="2886648">
            <a:off x="2619404" y="168725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椭圆 107"/>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椭圆 108"/>
          <p:cNvSpPr/>
          <p:nvPr/>
        </p:nvSpPr>
        <p:spPr>
          <a:xfrm rot="2886648">
            <a:off x="2712424" y="297396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椭圆 109"/>
          <p:cNvSpPr/>
          <p:nvPr/>
        </p:nvSpPr>
        <p:spPr>
          <a:xfrm rot="2886648">
            <a:off x="1851197" y="307730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椭圆 110"/>
          <p:cNvSpPr/>
          <p:nvPr/>
        </p:nvSpPr>
        <p:spPr>
          <a:xfrm rot="2886648">
            <a:off x="2314693" y="324120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2" name="直线箭头连接符 111"/>
          <p:cNvCxnSpPr>
            <a:stCxn id="84" idx="0"/>
            <a:endCxn id="85" idx="1"/>
          </p:cNvCxnSpPr>
          <p:nvPr/>
        </p:nvCxnSpPr>
        <p:spPr>
          <a:xfrm rot="2886648" flipV="1">
            <a:off x="2274101" y="2322322"/>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p:cNvCxnSpPr>
            <a:stCxn id="84" idx="4"/>
            <a:endCxn id="87" idx="0"/>
          </p:cNvCxnSpPr>
          <p:nvPr/>
        </p:nvCxnSpPr>
        <p:spPr>
          <a:xfrm rot="2886648" flipH="1">
            <a:off x="2116332" y="2339311"/>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线箭头连接符 113"/>
          <p:cNvCxnSpPr>
            <a:stCxn id="87" idx="7"/>
            <a:endCxn id="104" idx="1"/>
          </p:cNvCxnSpPr>
          <p:nvPr/>
        </p:nvCxnSpPr>
        <p:spPr>
          <a:xfrm rot="2886648" flipV="1">
            <a:off x="2068289" y="2479835"/>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p:cNvCxnSpPr>
            <a:stCxn id="81" idx="6"/>
            <a:endCxn id="84" idx="1"/>
          </p:cNvCxnSpPr>
          <p:nvPr/>
        </p:nvCxnSpPr>
        <p:spPr>
          <a:xfrm rot="2886648">
            <a:off x="2154843" y="2188547"/>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线箭头连接符 115"/>
          <p:cNvCxnSpPr>
            <a:stCxn id="84" idx="2"/>
            <a:endCxn id="86" idx="7"/>
          </p:cNvCxnSpPr>
          <p:nvPr/>
        </p:nvCxnSpPr>
        <p:spPr>
          <a:xfrm rot="2886648" flipH="1">
            <a:off x="1957244" y="2231445"/>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线箭头连接符 116"/>
          <p:cNvCxnSpPr>
            <a:stCxn id="84" idx="0"/>
            <a:endCxn id="88" idx="4"/>
          </p:cNvCxnSpPr>
          <p:nvPr/>
        </p:nvCxnSpPr>
        <p:spPr>
          <a:xfrm rot="2886648" flipV="1">
            <a:off x="2352464" y="2146774"/>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线箭头连接符 117"/>
          <p:cNvCxnSpPr>
            <a:stCxn id="90" idx="6"/>
            <a:endCxn id="92" idx="3"/>
          </p:cNvCxnSpPr>
          <p:nvPr/>
        </p:nvCxnSpPr>
        <p:spPr>
          <a:xfrm rot="2886648" flipV="1">
            <a:off x="2072500" y="1739607"/>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线箭头连接符 118"/>
          <p:cNvCxnSpPr>
            <a:stCxn id="90" idx="0"/>
            <a:endCxn id="102" idx="2"/>
          </p:cNvCxnSpPr>
          <p:nvPr/>
        </p:nvCxnSpPr>
        <p:spPr>
          <a:xfrm rot="2886648" flipH="1" flipV="1">
            <a:off x="2015904" y="1765361"/>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线箭头连接符 119"/>
          <p:cNvCxnSpPr>
            <a:stCxn id="90" idx="2"/>
            <a:endCxn id="106" idx="3"/>
          </p:cNvCxnSpPr>
          <p:nvPr/>
        </p:nvCxnSpPr>
        <p:spPr>
          <a:xfrm rot="2886648" flipH="1" flipV="1">
            <a:off x="1702335" y="1831367"/>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线箭头连接符 120"/>
          <p:cNvCxnSpPr>
            <a:stCxn id="92" idx="1"/>
            <a:endCxn id="107" idx="3"/>
          </p:cNvCxnSpPr>
          <p:nvPr/>
        </p:nvCxnSpPr>
        <p:spPr>
          <a:xfrm rot="2886648" flipH="1" flipV="1">
            <a:off x="2285076" y="1685137"/>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线箭头连接符 122"/>
          <p:cNvCxnSpPr>
            <a:stCxn id="110" idx="5"/>
            <a:endCxn id="83" idx="0"/>
          </p:cNvCxnSpPr>
          <p:nvPr/>
        </p:nvCxnSpPr>
        <p:spPr>
          <a:xfrm rot="2886648">
            <a:off x="2478446" y="1734350"/>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线箭头连接符 123"/>
          <p:cNvCxnSpPr>
            <a:stCxn id="92" idx="6"/>
            <a:endCxn id="83" idx="1"/>
          </p:cNvCxnSpPr>
          <p:nvPr/>
        </p:nvCxnSpPr>
        <p:spPr>
          <a:xfrm rot="2886648">
            <a:off x="2306802" y="1937363"/>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线箭头连接符 124"/>
          <p:cNvCxnSpPr>
            <a:stCxn id="83" idx="3"/>
            <a:endCxn id="95" idx="3"/>
          </p:cNvCxnSpPr>
          <p:nvPr/>
        </p:nvCxnSpPr>
        <p:spPr>
          <a:xfrm rot="2886648" flipV="1">
            <a:off x="2570285" y="1906577"/>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线箭头连接符 125"/>
          <p:cNvCxnSpPr>
            <a:stCxn id="95" idx="6"/>
            <a:endCxn id="103" idx="1"/>
          </p:cNvCxnSpPr>
          <p:nvPr/>
        </p:nvCxnSpPr>
        <p:spPr>
          <a:xfrm rot="2886648">
            <a:off x="2692236" y="2061131"/>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线箭头连接符 126"/>
          <p:cNvCxnSpPr>
            <a:stCxn id="95" idx="5"/>
            <a:endCxn id="88" idx="1"/>
          </p:cNvCxnSpPr>
          <p:nvPr/>
        </p:nvCxnSpPr>
        <p:spPr>
          <a:xfrm rot="2886648">
            <a:off x="2612495" y="2006983"/>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线箭头连接符 127"/>
          <p:cNvCxnSpPr>
            <a:stCxn id="88" idx="6"/>
            <a:endCxn id="98" idx="2"/>
          </p:cNvCxnSpPr>
          <p:nvPr/>
        </p:nvCxnSpPr>
        <p:spPr>
          <a:xfrm rot="2886648" flipV="1">
            <a:off x="2643410" y="2345757"/>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线箭头连接符 128"/>
          <p:cNvCxnSpPr>
            <a:stCxn id="85" idx="2"/>
            <a:endCxn id="89" idx="1"/>
          </p:cNvCxnSpPr>
          <p:nvPr/>
        </p:nvCxnSpPr>
        <p:spPr>
          <a:xfrm rot="2886648">
            <a:off x="2398144" y="2517730"/>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线箭头连接符 129"/>
          <p:cNvCxnSpPr>
            <a:stCxn id="104" idx="3"/>
            <a:endCxn id="89" idx="3"/>
          </p:cNvCxnSpPr>
          <p:nvPr/>
        </p:nvCxnSpPr>
        <p:spPr>
          <a:xfrm rot="2886648" flipV="1">
            <a:off x="2220020" y="2654475"/>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线箭头连接符 130"/>
          <p:cNvCxnSpPr>
            <a:stCxn id="89" idx="0"/>
            <a:endCxn id="105" idx="2"/>
          </p:cNvCxnSpPr>
          <p:nvPr/>
        </p:nvCxnSpPr>
        <p:spPr>
          <a:xfrm rot="2886648" flipH="1" flipV="1">
            <a:off x="2619721" y="2599203"/>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线箭头连接符 131"/>
          <p:cNvCxnSpPr>
            <a:stCxn id="105" idx="3"/>
            <a:endCxn id="94" idx="2"/>
          </p:cNvCxnSpPr>
          <p:nvPr/>
        </p:nvCxnSpPr>
        <p:spPr>
          <a:xfrm rot="2886648" flipV="1">
            <a:off x="2702296" y="2684008"/>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线箭头连接符 132"/>
          <p:cNvCxnSpPr>
            <a:stCxn id="94" idx="4"/>
            <a:endCxn id="89" idx="7"/>
          </p:cNvCxnSpPr>
          <p:nvPr/>
        </p:nvCxnSpPr>
        <p:spPr>
          <a:xfrm rot="2886648" flipH="1">
            <a:off x="2605043" y="2677448"/>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线箭头连接符 133"/>
          <p:cNvCxnSpPr>
            <a:stCxn id="89" idx="6"/>
            <a:endCxn id="112" idx="2"/>
          </p:cNvCxnSpPr>
          <p:nvPr/>
        </p:nvCxnSpPr>
        <p:spPr>
          <a:xfrm rot="2886648" flipV="1">
            <a:off x="2511016" y="2886789"/>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线箭头连接符 134"/>
          <p:cNvCxnSpPr>
            <a:stCxn id="86" idx="4"/>
            <a:endCxn id="101" idx="3"/>
          </p:cNvCxnSpPr>
          <p:nvPr/>
        </p:nvCxnSpPr>
        <p:spPr>
          <a:xfrm rot="2886648" flipH="1">
            <a:off x="1781145" y="2153069"/>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线箭头连接符 135"/>
          <p:cNvCxnSpPr>
            <a:stCxn id="101" idx="1"/>
            <a:endCxn id="96" idx="6"/>
          </p:cNvCxnSpPr>
          <p:nvPr/>
        </p:nvCxnSpPr>
        <p:spPr>
          <a:xfrm rot="2886648" flipH="1" flipV="1">
            <a:off x="1541762" y="2126615"/>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线箭头连接符 136"/>
          <p:cNvCxnSpPr>
            <a:stCxn id="101" idx="1"/>
            <a:endCxn id="111" idx="7"/>
          </p:cNvCxnSpPr>
          <p:nvPr/>
        </p:nvCxnSpPr>
        <p:spPr>
          <a:xfrm rot="2886648" flipH="1">
            <a:off x="1538160" y="2150486"/>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线箭头连接符 137"/>
          <p:cNvCxnSpPr>
            <a:stCxn id="101" idx="3"/>
            <a:endCxn id="90" idx="5"/>
          </p:cNvCxnSpPr>
          <p:nvPr/>
        </p:nvCxnSpPr>
        <p:spPr>
          <a:xfrm rot="2886648" flipH="1" flipV="1">
            <a:off x="1810514" y="1956020"/>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线箭头连接符 138"/>
          <p:cNvCxnSpPr>
            <a:stCxn id="91" idx="1"/>
            <a:endCxn id="101" idx="2"/>
          </p:cNvCxnSpPr>
          <p:nvPr/>
        </p:nvCxnSpPr>
        <p:spPr>
          <a:xfrm rot="2886648" flipH="1" flipV="1">
            <a:off x="1638831" y="2305012"/>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线箭头连接符 139"/>
          <p:cNvCxnSpPr>
            <a:stCxn id="91" idx="6"/>
            <a:endCxn id="108" idx="1"/>
          </p:cNvCxnSpPr>
          <p:nvPr/>
        </p:nvCxnSpPr>
        <p:spPr>
          <a:xfrm rot="2886648" flipV="1">
            <a:off x="1746220" y="2533540"/>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线箭头连接符 140"/>
          <p:cNvCxnSpPr>
            <a:stCxn id="87" idx="3"/>
            <a:endCxn id="91" idx="7"/>
          </p:cNvCxnSpPr>
          <p:nvPr/>
        </p:nvCxnSpPr>
        <p:spPr>
          <a:xfrm rot="2886648" flipH="1">
            <a:off x="1811991" y="2387499"/>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线箭头连接符 141"/>
          <p:cNvCxnSpPr>
            <a:stCxn id="100" idx="7"/>
            <a:endCxn id="97" idx="2"/>
          </p:cNvCxnSpPr>
          <p:nvPr/>
        </p:nvCxnSpPr>
        <p:spPr>
          <a:xfrm rot="2886648" flipV="1">
            <a:off x="1760967" y="2712335"/>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线箭头连接符 142"/>
          <p:cNvCxnSpPr>
            <a:stCxn id="97" idx="4"/>
            <a:endCxn id="113" idx="1"/>
          </p:cNvCxnSpPr>
          <p:nvPr/>
        </p:nvCxnSpPr>
        <p:spPr>
          <a:xfrm rot="2886648">
            <a:off x="1865217" y="2847295"/>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线箭头连接符 143"/>
          <p:cNvCxnSpPr>
            <a:stCxn id="97" idx="7"/>
            <a:endCxn id="93" idx="3"/>
          </p:cNvCxnSpPr>
          <p:nvPr/>
        </p:nvCxnSpPr>
        <p:spPr>
          <a:xfrm rot="2886648" flipV="1">
            <a:off x="2076235" y="2682742"/>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线箭头连接符 144"/>
          <p:cNvCxnSpPr>
            <a:stCxn id="108" idx="3"/>
            <a:endCxn id="93" idx="2"/>
          </p:cNvCxnSpPr>
          <p:nvPr/>
        </p:nvCxnSpPr>
        <p:spPr>
          <a:xfrm rot="2886648" flipV="1">
            <a:off x="1971968" y="2614851"/>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线箭头连接符 145"/>
          <p:cNvCxnSpPr>
            <a:stCxn id="108" idx="2"/>
            <a:endCxn id="97" idx="1"/>
          </p:cNvCxnSpPr>
          <p:nvPr/>
        </p:nvCxnSpPr>
        <p:spPr>
          <a:xfrm rot="2886648">
            <a:off x="1879458" y="2694388"/>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线箭头连接符 146"/>
          <p:cNvCxnSpPr>
            <a:stCxn id="97" idx="6"/>
            <a:endCxn id="109" idx="0"/>
          </p:cNvCxnSpPr>
          <p:nvPr/>
        </p:nvCxnSpPr>
        <p:spPr>
          <a:xfrm rot="2886648" flipV="1">
            <a:off x="1981505" y="2893657"/>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线箭头连接符 147"/>
          <p:cNvCxnSpPr>
            <a:stCxn id="109" idx="1"/>
            <a:endCxn id="97" idx="4"/>
          </p:cNvCxnSpPr>
          <p:nvPr/>
        </p:nvCxnSpPr>
        <p:spPr>
          <a:xfrm rot="2886648" flipH="1">
            <a:off x="1946226" y="2890134"/>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线箭头连接符 148"/>
          <p:cNvCxnSpPr>
            <a:stCxn id="109" idx="3"/>
            <a:endCxn id="99" idx="2"/>
          </p:cNvCxnSpPr>
          <p:nvPr/>
        </p:nvCxnSpPr>
        <p:spPr>
          <a:xfrm rot="2886648" flipV="1">
            <a:off x="2250435" y="2951628"/>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线箭头连接符 149"/>
          <p:cNvCxnSpPr>
            <a:stCxn id="99" idx="4"/>
            <a:endCxn id="114" idx="0"/>
          </p:cNvCxnSpPr>
          <p:nvPr/>
        </p:nvCxnSpPr>
        <p:spPr>
          <a:xfrm rot="2886648">
            <a:off x="2387342" y="3072340"/>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线箭头连接符 150"/>
          <p:cNvCxnSpPr>
            <a:stCxn id="114" idx="2"/>
            <a:endCxn id="113" idx="7"/>
          </p:cNvCxnSpPr>
          <p:nvPr/>
        </p:nvCxnSpPr>
        <p:spPr>
          <a:xfrm rot="2886648" flipH="1">
            <a:off x="1918642" y="3067148"/>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rot="17287038">
            <a:off x="5137183" y="252526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矩形 153"/>
          <p:cNvSpPr/>
          <p:nvPr/>
        </p:nvSpPr>
        <p:spPr>
          <a:xfrm rot="17287038">
            <a:off x="5007681" y="232122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椭圆 154"/>
          <p:cNvSpPr/>
          <p:nvPr/>
        </p:nvSpPr>
        <p:spPr>
          <a:xfrm rot="17287038">
            <a:off x="5327494" y="23759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矩形 155"/>
          <p:cNvSpPr/>
          <p:nvPr/>
        </p:nvSpPr>
        <p:spPr>
          <a:xfrm rot="17287038">
            <a:off x="5254025" y="209999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椭圆 156"/>
          <p:cNvSpPr/>
          <p:nvPr/>
        </p:nvSpPr>
        <p:spPr>
          <a:xfrm rot="17287038">
            <a:off x="5329387" y="271734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椭圆 157"/>
          <p:cNvSpPr/>
          <p:nvPr/>
        </p:nvSpPr>
        <p:spPr>
          <a:xfrm rot="17287038">
            <a:off x="5522920" y="24934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椭圆 158"/>
          <p:cNvSpPr/>
          <p:nvPr/>
        </p:nvSpPr>
        <p:spPr>
          <a:xfrm rot="17287038">
            <a:off x="5022342" y="2071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椭圆 159"/>
          <p:cNvSpPr/>
          <p:nvPr/>
        </p:nvSpPr>
        <p:spPr>
          <a:xfrm rot="17287038">
            <a:off x="5540933" y="191783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椭圆 160"/>
          <p:cNvSpPr/>
          <p:nvPr/>
        </p:nvSpPr>
        <p:spPr>
          <a:xfrm rot="17287038">
            <a:off x="5124026" y="283392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rot="17287038">
            <a:off x="5665613" y="27517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椭圆 162"/>
          <p:cNvSpPr/>
          <p:nvPr/>
        </p:nvSpPr>
        <p:spPr>
          <a:xfrm rot="17287038">
            <a:off x="4824664" y="25254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椭圆 163"/>
          <p:cNvSpPr/>
          <p:nvPr/>
        </p:nvSpPr>
        <p:spPr>
          <a:xfrm rot="17287038">
            <a:off x="5652889" y="21781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椭圆 164"/>
          <p:cNvSpPr/>
          <p:nvPr/>
        </p:nvSpPr>
        <p:spPr>
          <a:xfrm rot="17287038">
            <a:off x="5358419" y="16142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椭圆 165"/>
          <p:cNvSpPr/>
          <p:nvPr/>
        </p:nvSpPr>
        <p:spPr>
          <a:xfrm rot="17287038">
            <a:off x="4737078" y="217086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p:cNvSpPr/>
          <p:nvPr/>
        </p:nvSpPr>
        <p:spPr>
          <a:xfrm rot="17287038">
            <a:off x="5373831" y="31261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椭圆 167"/>
          <p:cNvSpPr/>
          <p:nvPr/>
        </p:nvSpPr>
        <p:spPr>
          <a:xfrm rot="17287038">
            <a:off x="5848722" y="236913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椭圆 168"/>
          <p:cNvSpPr/>
          <p:nvPr/>
        </p:nvSpPr>
        <p:spPr>
          <a:xfrm rot="17287038">
            <a:off x="5085297" y="174194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 name="椭圆 169"/>
          <p:cNvSpPr/>
          <p:nvPr/>
        </p:nvSpPr>
        <p:spPr>
          <a:xfrm rot="17287038">
            <a:off x="5810248" y="181565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椭圆 170"/>
          <p:cNvSpPr/>
          <p:nvPr/>
        </p:nvSpPr>
        <p:spPr>
          <a:xfrm rot="17287038">
            <a:off x="5916211" y="263942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矩形 171"/>
          <p:cNvSpPr/>
          <p:nvPr/>
        </p:nvSpPr>
        <p:spPr>
          <a:xfrm rot="17287038">
            <a:off x="5480611" y="28955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矩形 172"/>
          <p:cNvSpPr/>
          <p:nvPr/>
        </p:nvSpPr>
        <p:spPr>
          <a:xfrm rot="17287038">
            <a:off x="4878078" y="278835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矩形 173"/>
          <p:cNvSpPr/>
          <p:nvPr/>
        </p:nvSpPr>
        <p:spPr>
          <a:xfrm rot="17287038">
            <a:off x="4829999" y="192083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矩形 174"/>
          <p:cNvSpPr/>
          <p:nvPr/>
        </p:nvSpPr>
        <p:spPr>
          <a:xfrm rot="17287038">
            <a:off x="5502207" y="228485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矩形 175"/>
          <p:cNvSpPr/>
          <p:nvPr/>
        </p:nvSpPr>
        <p:spPr>
          <a:xfrm rot="17287038">
            <a:off x="5308985" y="185008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矩形 176"/>
          <p:cNvSpPr/>
          <p:nvPr/>
        </p:nvSpPr>
        <p:spPr>
          <a:xfrm rot="17287038">
            <a:off x="5013965" y="31430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矩形 177"/>
          <p:cNvSpPr/>
          <p:nvPr/>
        </p:nvSpPr>
        <p:spPr>
          <a:xfrm rot="17287038">
            <a:off x="4645279" y="266506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矩形 178"/>
          <p:cNvSpPr/>
          <p:nvPr/>
        </p:nvSpPr>
        <p:spPr>
          <a:xfrm rot="17287038">
            <a:off x="5706666" y="250755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0" name="矩形 179"/>
          <p:cNvSpPr/>
          <p:nvPr/>
        </p:nvSpPr>
        <p:spPr>
          <a:xfrm rot="17287038">
            <a:off x="5908946" y="209284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1" name="椭圆 180"/>
          <p:cNvSpPr/>
          <p:nvPr/>
        </p:nvSpPr>
        <p:spPr>
          <a:xfrm rot="17287038">
            <a:off x="4556854" y="235504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 name="椭圆 181"/>
          <p:cNvSpPr/>
          <p:nvPr/>
        </p:nvSpPr>
        <p:spPr>
          <a:xfrm rot="17287038">
            <a:off x="5713432" y="309533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 name="椭圆 182"/>
          <p:cNvSpPr/>
          <p:nvPr/>
        </p:nvSpPr>
        <p:spPr>
          <a:xfrm rot="17287038">
            <a:off x="5624751" y="163125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4" name="椭圆 183"/>
          <p:cNvSpPr/>
          <p:nvPr/>
        </p:nvSpPr>
        <p:spPr>
          <a:xfrm rot="17287038">
            <a:off x="6144782" y="23254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5" name="椭圆 184"/>
          <p:cNvSpPr/>
          <p:nvPr/>
        </p:nvSpPr>
        <p:spPr>
          <a:xfrm rot="17287038">
            <a:off x="6055034" y="184212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6" name="直线箭头连接符 185"/>
          <p:cNvCxnSpPr>
            <a:stCxn id="158" idx="0"/>
            <a:endCxn id="159" idx="1"/>
          </p:cNvCxnSpPr>
          <p:nvPr/>
        </p:nvCxnSpPr>
        <p:spPr>
          <a:xfrm rot="17287038" flipV="1">
            <a:off x="5189256" y="2201052"/>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线箭头连接符 186"/>
          <p:cNvCxnSpPr>
            <a:stCxn id="158" idx="4"/>
            <a:endCxn id="161" idx="0"/>
          </p:cNvCxnSpPr>
          <p:nvPr/>
        </p:nvCxnSpPr>
        <p:spPr>
          <a:xfrm rot="17287038" flipH="1">
            <a:off x="5425207" y="2374506"/>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线箭头连接符 187"/>
          <p:cNvCxnSpPr>
            <a:stCxn id="161" idx="7"/>
            <a:endCxn id="178" idx="1"/>
          </p:cNvCxnSpPr>
          <p:nvPr/>
        </p:nvCxnSpPr>
        <p:spPr>
          <a:xfrm rot="17287038" flipV="1">
            <a:off x="5450195" y="2376661"/>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线箭头连接符 188"/>
          <p:cNvCxnSpPr>
            <a:stCxn id="155" idx="6"/>
            <a:endCxn id="158" idx="1"/>
          </p:cNvCxnSpPr>
          <p:nvPr/>
        </p:nvCxnSpPr>
        <p:spPr>
          <a:xfrm rot="17287038">
            <a:off x="5171602" y="2411513"/>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线箭头连接符 189"/>
          <p:cNvCxnSpPr>
            <a:stCxn id="158" idx="2"/>
            <a:endCxn id="160" idx="7"/>
          </p:cNvCxnSpPr>
          <p:nvPr/>
        </p:nvCxnSpPr>
        <p:spPr>
          <a:xfrm rot="17287038" flipH="1">
            <a:off x="5203989" y="2527878"/>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线箭头连接符 191"/>
          <p:cNvCxnSpPr>
            <a:stCxn id="164" idx="6"/>
            <a:endCxn id="166" idx="3"/>
          </p:cNvCxnSpPr>
          <p:nvPr/>
        </p:nvCxnSpPr>
        <p:spPr>
          <a:xfrm rot="17287038" flipV="1">
            <a:off x="4931224" y="2523174"/>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线箭头连接符 192"/>
          <p:cNvCxnSpPr>
            <a:stCxn id="164" idx="0"/>
            <a:endCxn id="176" idx="2"/>
          </p:cNvCxnSpPr>
          <p:nvPr/>
        </p:nvCxnSpPr>
        <p:spPr>
          <a:xfrm rot="17287038" flipH="1" flipV="1">
            <a:off x="5007721" y="2732064"/>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线箭头连接符 193"/>
          <p:cNvCxnSpPr>
            <a:stCxn id="164" idx="2"/>
            <a:endCxn id="180" idx="3"/>
          </p:cNvCxnSpPr>
          <p:nvPr/>
        </p:nvCxnSpPr>
        <p:spPr>
          <a:xfrm rot="17287038" flipH="1" flipV="1">
            <a:off x="4953124" y="3007470"/>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线箭头连接符 194"/>
          <p:cNvCxnSpPr>
            <a:stCxn id="166" idx="1"/>
            <a:endCxn id="181" idx="3"/>
          </p:cNvCxnSpPr>
          <p:nvPr/>
        </p:nvCxnSpPr>
        <p:spPr>
          <a:xfrm rot="17287038" flipH="1" flipV="1">
            <a:off x="4677695" y="2557616"/>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线箭头连接符 195"/>
          <p:cNvCxnSpPr>
            <a:stCxn id="181" idx="3"/>
            <a:endCxn id="184" idx="3"/>
          </p:cNvCxnSpPr>
          <p:nvPr/>
        </p:nvCxnSpPr>
        <p:spPr>
          <a:xfrm rot="17287038" flipV="1">
            <a:off x="4521599" y="2455635"/>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线箭头连接符 196"/>
          <p:cNvCxnSpPr>
            <a:stCxn id="184" idx="5"/>
            <a:endCxn id="157" idx="0"/>
          </p:cNvCxnSpPr>
          <p:nvPr/>
        </p:nvCxnSpPr>
        <p:spPr>
          <a:xfrm rot="17287038">
            <a:off x="4728670" y="2165935"/>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线箭头连接符 197"/>
          <p:cNvCxnSpPr>
            <a:stCxn id="166" idx="6"/>
            <a:endCxn id="157" idx="1"/>
          </p:cNvCxnSpPr>
          <p:nvPr/>
        </p:nvCxnSpPr>
        <p:spPr>
          <a:xfrm rot="17287038">
            <a:off x="4837692" y="2392394"/>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线箭头连接符 198"/>
          <p:cNvCxnSpPr>
            <a:stCxn id="157" idx="3"/>
            <a:endCxn id="169" idx="3"/>
          </p:cNvCxnSpPr>
          <p:nvPr/>
        </p:nvCxnSpPr>
        <p:spPr>
          <a:xfrm rot="17287038" flipV="1">
            <a:off x="4897111" y="2129873"/>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线箭头连接符 199"/>
          <p:cNvCxnSpPr>
            <a:stCxn id="169" idx="6"/>
            <a:endCxn id="177" idx="1"/>
          </p:cNvCxnSpPr>
          <p:nvPr/>
        </p:nvCxnSpPr>
        <p:spPr>
          <a:xfrm rot="17287038">
            <a:off x="4697274" y="2064875"/>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线箭头连接符 200"/>
          <p:cNvCxnSpPr>
            <a:stCxn id="169" idx="5"/>
            <a:endCxn id="162" idx="1"/>
          </p:cNvCxnSpPr>
          <p:nvPr/>
        </p:nvCxnSpPr>
        <p:spPr>
          <a:xfrm rot="17287038">
            <a:off x="4831846" y="2044721"/>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线箭头连接符 201"/>
          <p:cNvCxnSpPr>
            <a:stCxn id="162" idx="6"/>
            <a:endCxn id="172" idx="2"/>
          </p:cNvCxnSpPr>
          <p:nvPr/>
        </p:nvCxnSpPr>
        <p:spPr>
          <a:xfrm rot="17287038" flipV="1">
            <a:off x="4938168" y="1911035"/>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线箭头连接符 202"/>
          <p:cNvCxnSpPr>
            <a:stCxn id="159" idx="2"/>
            <a:endCxn id="163" idx="1"/>
          </p:cNvCxnSpPr>
          <p:nvPr/>
        </p:nvCxnSpPr>
        <p:spPr>
          <a:xfrm rot="17287038">
            <a:off x="5299309" y="1951776"/>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线箭头连接符 203"/>
          <p:cNvCxnSpPr>
            <a:stCxn id="178" idx="3"/>
            <a:endCxn id="163" idx="3"/>
          </p:cNvCxnSpPr>
          <p:nvPr/>
        </p:nvCxnSpPr>
        <p:spPr>
          <a:xfrm rot="17287038" flipV="1">
            <a:off x="5395245" y="2098481"/>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线箭头连接符 204"/>
          <p:cNvCxnSpPr>
            <a:stCxn id="163" idx="0"/>
            <a:endCxn id="179" idx="2"/>
          </p:cNvCxnSpPr>
          <p:nvPr/>
        </p:nvCxnSpPr>
        <p:spPr>
          <a:xfrm rot="17287038" flipH="1" flipV="1">
            <a:off x="5444343" y="1808089"/>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线箭头连接符 205"/>
          <p:cNvCxnSpPr>
            <a:stCxn id="179" idx="3"/>
            <a:endCxn id="168" idx="2"/>
          </p:cNvCxnSpPr>
          <p:nvPr/>
        </p:nvCxnSpPr>
        <p:spPr>
          <a:xfrm rot="17287038" flipV="1">
            <a:off x="5262042" y="1746497"/>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线箭头连接符 206"/>
          <p:cNvCxnSpPr>
            <a:stCxn id="168" idx="4"/>
            <a:endCxn id="163" idx="7"/>
          </p:cNvCxnSpPr>
          <p:nvPr/>
        </p:nvCxnSpPr>
        <p:spPr>
          <a:xfrm rot="17287038" flipH="1">
            <a:off x="5374601" y="1671902"/>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线箭头连接符 207"/>
          <p:cNvCxnSpPr>
            <a:stCxn id="163" idx="6"/>
            <a:endCxn id="186" idx="2"/>
          </p:cNvCxnSpPr>
          <p:nvPr/>
        </p:nvCxnSpPr>
        <p:spPr>
          <a:xfrm rot="17287038" flipV="1">
            <a:off x="5484583" y="1795296"/>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线箭头连接符 208"/>
          <p:cNvCxnSpPr>
            <a:stCxn id="160" idx="4"/>
            <a:endCxn id="175" idx="3"/>
          </p:cNvCxnSpPr>
          <p:nvPr/>
        </p:nvCxnSpPr>
        <p:spPr>
          <a:xfrm rot="17287038" flipH="1">
            <a:off x="5395295" y="2738992"/>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线箭头连接符 209"/>
          <p:cNvCxnSpPr>
            <a:stCxn id="175" idx="1"/>
            <a:endCxn id="170" idx="6"/>
          </p:cNvCxnSpPr>
          <p:nvPr/>
        </p:nvCxnSpPr>
        <p:spPr>
          <a:xfrm rot="17287038" flipH="1" flipV="1">
            <a:off x="5348015" y="3020258"/>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线箭头连接符 210"/>
          <p:cNvCxnSpPr>
            <a:stCxn id="175" idx="1"/>
            <a:endCxn id="185" idx="7"/>
          </p:cNvCxnSpPr>
          <p:nvPr/>
        </p:nvCxnSpPr>
        <p:spPr>
          <a:xfrm rot="17287038" flipH="1">
            <a:off x="5571812" y="2883488"/>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线箭头连接符 211"/>
          <p:cNvCxnSpPr>
            <a:stCxn id="175" idx="3"/>
            <a:endCxn id="164" idx="5"/>
          </p:cNvCxnSpPr>
          <p:nvPr/>
        </p:nvCxnSpPr>
        <p:spPr>
          <a:xfrm rot="17287038" flipH="1" flipV="1">
            <a:off x="5311599" y="2704364"/>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线箭头连接符 212"/>
          <p:cNvCxnSpPr>
            <a:stCxn id="165" idx="1"/>
            <a:endCxn id="175" idx="2"/>
          </p:cNvCxnSpPr>
          <p:nvPr/>
        </p:nvCxnSpPr>
        <p:spPr>
          <a:xfrm rot="17287038" flipH="1" flipV="1">
            <a:off x="5509049" y="2808954"/>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线箭头连接符 213"/>
          <p:cNvCxnSpPr>
            <a:stCxn id="165" idx="6"/>
            <a:endCxn id="182" idx="1"/>
          </p:cNvCxnSpPr>
          <p:nvPr/>
        </p:nvCxnSpPr>
        <p:spPr>
          <a:xfrm rot="17287038" flipV="1">
            <a:off x="5610706" y="2631227"/>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线箭头连接符 214"/>
          <p:cNvCxnSpPr>
            <a:stCxn id="161" idx="3"/>
            <a:endCxn id="165" idx="7"/>
          </p:cNvCxnSpPr>
          <p:nvPr/>
        </p:nvCxnSpPr>
        <p:spPr>
          <a:xfrm rot="17287038" flipH="1">
            <a:off x="5537201" y="2558148"/>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线箭头连接符 215"/>
          <p:cNvCxnSpPr>
            <a:stCxn id="174" idx="7"/>
            <a:endCxn id="171" idx="2"/>
          </p:cNvCxnSpPr>
          <p:nvPr/>
        </p:nvCxnSpPr>
        <p:spPr>
          <a:xfrm rot="17287038" flipV="1">
            <a:off x="5802018" y="2465416"/>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线箭头连接符 216"/>
          <p:cNvCxnSpPr>
            <a:stCxn id="171" idx="4"/>
            <a:endCxn id="187" idx="1"/>
          </p:cNvCxnSpPr>
          <p:nvPr/>
        </p:nvCxnSpPr>
        <p:spPr>
          <a:xfrm rot="17287038">
            <a:off x="5965210" y="2270355"/>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线箭头连接符 217"/>
          <p:cNvCxnSpPr>
            <a:stCxn id="171" idx="7"/>
            <a:endCxn id="167" idx="3"/>
          </p:cNvCxnSpPr>
          <p:nvPr/>
        </p:nvCxnSpPr>
        <p:spPr>
          <a:xfrm rot="17287038" flipV="1">
            <a:off x="5734001" y="2194395"/>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线箭头连接符 218"/>
          <p:cNvCxnSpPr>
            <a:stCxn id="182" idx="3"/>
            <a:endCxn id="167" idx="2"/>
          </p:cNvCxnSpPr>
          <p:nvPr/>
        </p:nvCxnSpPr>
        <p:spPr>
          <a:xfrm rot="17287038" flipV="1">
            <a:off x="5579729" y="2293633"/>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线箭头连接符 219"/>
          <p:cNvCxnSpPr>
            <a:stCxn id="182" idx="2"/>
            <a:endCxn id="171" idx="1"/>
          </p:cNvCxnSpPr>
          <p:nvPr/>
        </p:nvCxnSpPr>
        <p:spPr>
          <a:xfrm rot="17287038">
            <a:off x="5722832" y="2443243"/>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线箭头连接符 220"/>
          <p:cNvCxnSpPr>
            <a:stCxn id="171" idx="6"/>
            <a:endCxn id="183" idx="0"/>
          </p:cNvCxnSpPr>
          <p:nvPr/>
        </p:nvCxnSpPr>
        <p:spPr>
          <a:xfrm rot="17287038" flipV="1">
            <a:off x="5767076" y="2211709"/>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线箭头连接符 221"/>
          <p:cNvCxnSpPr>
            <a:stCxn id="183" idx="1"/>
            <a:endCxn id="171" idx="4"/>
          </p:cNvCxnSpPr>
          <p:nvPr/>
        </p:nvCxnSpPr>
        <p:spPr>
          <a:xfrm rot="17287038" flipH="1">
            <a:off x="5780584" y="2240006"/>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线箭头连接符 222"/>
          <p:cNvCxnSpPr>
            <a:stCxn id="183" idx="3"/>
            <a:endCxn id="173" idx="2"/>
          </p:cNvCxnSpPr>
          <p:nvPr/>
        </p:nvCxnSpPr>
        <p:spPr>
          <a:xfrm rot="17287038" flipV="1">
            <a:off x="5791335" y="1891785"/>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直线箭头连接符 223"/>
          <p:cNvCxnSpPr>
            <a:stCxn id="173" idx="4"/>
            <a:endCxn id="188" idx="0"/>
          </p:cNvCxnSpPr>
          <p:nvPr/>
        </p:nvCxnSpPr>
        <p:spPr>
          <a:xfrm rot="17287038">
            <a:off x="5932641" y="1759405"/>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椭圆 226"/>
          <p:cNvSpPr/>
          <p:nvPr/>
        </p:nvSpPr>
        <p:spPr>
          <a:xfrm>
            <a:off x="2070175" y="478084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8" name="矩形 227"/>
          <p:cNvSpPr/>
          <p:nvPr/>
        </p:nvSpPr>
        <p:spPr>
          <a:xfrm>
            <a:off x="2229399" y="459342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9" name="椭圆 228"/>
          <p:cNvSpPr/>
          <p:nvPr/>
        </p:nvSpPr>
        <p:spPr>
          <a:xfrm>
            <a:off x="2271297" y="491527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0" name="矩形 229"/>
          <p:cNvSpPr/>
          <p:nvPr/>
        </p:nvSpPr>
        <p:spPr>
          <a:xfrm>
            <a:off x="2516262" y="475876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1" name="椭圆 230"/>
          <p:cNvSpPr/>
          <p:nvPr/>
        </p:nvSpPr>
        <p:spPr>
          <a:xfrm>
            <a:off x="1947385" y="50232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2" name="椭圆 231"/>
          <p:cNvSpPr/>
          <p:nvPr/>
        </p:nvSpPr>
        <p:spPr>
          <a:xfrm>
            <a:off x="2220340" y="513757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3" name="椭圆 232"/>
          <p:cNvSpPr/>
          <p:nvPr/>
        </p:nvSpPr>
        <p:spPr>
          <a:xfrm>
            <a:off x="2465305" y="453073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4" name="椭圆 233"/>
          <p:cNvSpPr/>
          <p:nvPr/>
        </p:nvSpPr>
        <p:spPr>
          <a:xfrm>
            <a:off x="2773043" y="497568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5" name="椭圆 234"/>
          <p:cNvSpPr/>
          <p:nvPr/>
        </p:nvSpPr>
        <p:spPr>
          <a:xfrm>
            <a:off x="1772727" y="48643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6" name="椭圆 235"/>
          <p:cNvSpPr/>
          <p:nvPr/>
        </p:nvSpPr>
        <p:spPr>
          <a:xfrm>
            <a:off x="2019218" y="535351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7" name="椭圆 236"/>
          <p:cNvSpPr/>
          <p:nvPr/>
        </p:nvSpPr>
        <p:spPr>
          <a:xfrm>
            <a:off x="1972864" y="448386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8" name="椭圆 237"/>
          <p:cNvSpPr/>
          <p:nvPr/>
        </p:nvSpPr>
        <p:spPr>
          <a:xfrm>
            <a:off x="2560425" y="516305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9" name="椭圆 238"/>
          <p:cNvSpPr/>
          <p:nvPr/>
        </p:nvSpPr>
        <p:spPr>
          <a:xfrm>
            <a:off x="3004863" y="470780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0" name="椭圆 239"/>
          <p:cNvSpPr/>
          <p:nvPr/>
        </p:nvSpPr>
        <p:spPr>
          <a:xfrm>
            <a:off x="2282585" y="429037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1" name="椭圆 240"/>
          <p:cNvSpPr/>
          <p:nvPr/>
        </p:nvSpPr>
        <p:spPr>
          <a:xfrm>
            <a:off x="1572664" y="51926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2" name="椭圆 241"/>
          <p:cNvSpPr/>
          <p:nvPr/>
        </p:nvSpPr>
        <p:spPr>
          <a:xfrm>
            <a:off x="2439826" y="54085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3" name="椭圆 242"/>
          <p:cNvSpPr/>
          <p:nvPr/>
        </p:nvSpPr>
        <p:spPr>
          <a:xfrm>
            <a:off x="2798522" y="448794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4" name="椭圆 243"/>
          <p:cNvSpPr/>
          <p:nvPr/>
        </p:nvSpPr>
        <p:spPr>
          <a:xfrm>
            <a:off x="2953905" y="519987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5" name="椭圆 244"/>
          <p:cNvSpPr/>
          <p:nvPr/>
        </p:nvSpPr>
        <p:spPr>
          <a:xfrm>
            <a:off x="2203920" y="555675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6" name="矩形 245"/>
          <p:cNvSpPr/>
          <p:nvPr/>
        </p:nvSpPr>
        <p:spPr>
          <a:xfrm>
            <a:off x="1830650" y="522149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7" name="矩形 246"/>
          <p:cNvSpPr/>
          <p:nvPr/>
        </p:nvSpPr>
        <p:spPr>
          <a:xfrm>
            <a:off x="1745130" y="46155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8" name="矩形 247"/>
          <p:cNvSpPr/>
          <p:nvPr/>
        </p:nvSpPr>
        <p:spPr>
          <a:xfrm>
            <a:off x="2554689" y="430004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9" name="矩形 248"/>
          <p:cNvSpPr/>
          <p:nvPr/>
        </p:nvSpPr>
        <p:spPr>
          <a:xfrm>
            <a:off x="2417744" y="505212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0" name="矩形 249"/>
          <p:cNvSpPr/>
          <p:nvPr/>
        </p:nvSpPr>
        <p:spPr>
          <a:xfrm>
            <a:off x="2770876" y="473328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1" name="矩形 250"/>
          <p:cNvSpPr/>
          <p:nvPr/>
        </p:nvSpPr>
        <p:spPr>
          <a:xfrm>
            <a:off x="1450316" y="485494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2" name="矩形 251"/>
          <p:cNvSpPr/>
          <p:nvPr/>
        </p:nvSpPr>
        <p:spPr>
          <a:xfrm>
            <a:off x="1789908" y="435591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3" name="矩形 252"/>
          <p:cNvSpPr/>
          <p:nvPr/>
        </p:nvSpPr>
        <p:spPr>
          <a:xfrm>
            <a:off x="2269661" y="531570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4" name="矩形 253"/>
          <p:cNvSpPr/>
          <p:nvPr/>
        </p:nvSpPr>
        <p:spPr>
          <a:xfrm>
            <a:off x="2726713" y="537899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5" name="椭圆 254"/>
          <p:cNvSpPr/>
          <p:nvPr/>
        </p:nvSpPr>
        <p:spPr>
          <a:xfrm>
            <a:off x="2051491" y="41763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6" name="椭圆 255"/>
          <p:cNvSpPr/>
          <p:nvPr/>
        </p:nvSpPr>
        <p:spPr>
          <a:xfrm>
            <a:off x="1707564" y="55057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7" name="椭圆 256"/>
          <p:cNvSpPr/>
          <p:nvPr/>
        </p:nvSpPr>
        <p:spPr>
          <a:xfrm>
            <a:off x="3071477" y="496623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8" name="椭圆 257"/>
          <p:cNvSpPr/>
          <p:nvPr/>
        </p:nvSpPr>
        <p:spPr>
          <a:xfrm>
            <a:off x="2573373" y="567636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9" name="椭圆 258"/>
          <p:cNvSpPr/>
          <p:nvPr/>
        </p:nvSpPr>
        <p:spPr>
          <a:xfrm>
            <a:off x="3004863" y="54407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0" name="直线箭头连接符 259"/>
          <p:cNvCxnSpPr>
            <a:stCxn id="232" idx="0"/>
            <a:endCxn id="233" idx="1"/>
          </p:cNvCxnSpPr>
          <p:nvPr/>
        </p:nvCxnSpPr>
        <p:spPr>
          <a:xfrm flipV="1">
            <a:off x="2296776" y="4780844"/>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线箭头连接符 260"/>
          <p:cNvCxnSpPr>
            <a:stCxn id="232" idx="4"/>
            <a:endCxn id="235" idx="0"/>
          </p:cNvCxnSpPr>
          <p:nvPr/>
        </p:nvCxnSpPr>
        <p:spPr>
          <a:xfrm flipH="1">
            <a:off x="2245819" y="4966236"/>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线箭头连接符 261"/>
          <p:cNvCxnSpPr>
            <a:stCxn id="235" idx="7"/>
            <a:endCxn id="252" idx="1"/>
          </p:cNvCxnSpPr>
          <p:nvPr/>
        </p:nvCxnSpPr>
        <p:spPr>
          <a:xfrm flipV="1">
            <a:off x="2263835" y="5074206"/>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线箭头连接符 262"/>
          <p:cNvCxnSpPr>
            <a:stCxn id="229" idx="6"/>
            <a:endCxn id="232" idx="1"/>
          </p:cNvCxnSpPr>
          <p:nvPr/>
        </p:nvCxnSpPr>
        <p:spPr>
          <a:xfrm>
            <a:off x="2121133" y="4806323"/>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线箭头连接符 263"/>
          <p:cNvCxnSpPr>
            <a:stCxn id="232" idx="2"/>
            <a:endCxn id="234" idx="7"/>
          </p:cNvCxnSpPr>
          <p:nvPr/>
        </p:nvCxnSpPr>
        <p:spPr>
          <a:xfrm flipH="1">
            <a:off x="1990880" y="4940757"/>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线箭头连接符 264"/>
          <p:cNvCxnSpPr>
            <a:stCxn id="232" idx="0"/>
            <a:endCxn id="236" idx="4"/>
          </p:cNvCxnSpPr>
          <p:nvPr/>
        </p:nvCxnSpPr>
        <p:spPr>
          <a:xfrm flipV="1">
            <a:off x="2296776" y="4581690"/>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线箭头连接符 265"/>
          <p:cNvCxnSpPr>
            <a:stCxn id="238" idx="6"/>
            <a:endCxn id="240" idx="3"/>
          </p:cNvCxnSpPr>
          <p:nvPr/>
        </p:nvCxnSpPr>
        <p:spPr>
          <a:xfrm flipV="1">
            <a:off x="1823684" y="4527357"/>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线箭头连接符 266"/>
          <p:cNvCxnSpPr>
            <a:stCxn id="238" idx="0"/>
            <a:endCxn id="250" idx="2"/>
          </p:cNvCxnSpPr>
          <p:nvPr/>
        </p:nvCxnSpPr>
        <p:spPr>
          <a:xfrm flipH="1" flipV="1">
            <a:off x="1767212" y="4659671"/>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线箭头连接符 267"/>
          <p:cNvCxnSpPr>
            <a:stCxn id="238" idx="2"/>
            <a:endCxn id="254" idx="3"/>
          </p:cNvCxnSpPr>
          <p:nvPr/>
        </p:nvCxnSpPr>
        <p:spPr>
          <a:xfrm flipH="1" flipV="1">
            <a:off x="1494479" y="4877024"/>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直线箭头连接符 268"/>
          <p:cNvCxnSpPr>
            <a:stCxn id="240" idx="1"/>
            <a:endCxn id="255" idx="3"/>
          </p:cNvCxnSpPr>
          <p:nvPr/>
        </p:nvCxnSpPr>
        <p:spPr>
          <a:xfrm flipH="1" flipV="1">
            <a:off x="1834071" y="4377995"/>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线箭头连接符 269"/>
          <p:cNvCxnSpPr>
            <a:stCxn id="255" idx="3"/>
            <a:endCxn id="258" idx="3"/>
          </p:cNvCxnSpPr>
          <p:nvPr/>
        </p:nvCxnSpPr>
        <p:spPr>
          <a:xfrm flipV="1">
            <a:off x="1834071" y="4219851"/>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直线箭头连接符 270"/>
          <p:cNvCxnSpPr>
            <a:stCxn id="258" idx="5"/>
            <a:endCxn id="231" idx="0"/>
          </p:cNvCxnSpPr>
          <p:nvPr/>
        </p:nvCxnSpPr>
        <p:spPr>
          <a:xfrm>
            <a:off x="2094986" y="4219851"/>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直线箭头连接符 271"/>
          <p:cNvCxnSpPr>
            <a:stCxn id="240" idx="6"/>
            <a:endCxn id="231" idx="1"/>
          </p:cNvCxnSpPr>
          <p:nvPr/>
        </p:nvCxnSpPr>
        <p:spPr>
          <a:xfrm>
            <a:off x="2023821" y="4509340"/>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直线箭头连接符 272"/>
          <p:cNvCxnSpPr>
            <a:stCxn id="231" idx="3"/>
            <a:endCxn id="243" idx="3"/>
          </p:cNvCxnSpPr>
          <p:nvPr/>
        </p:nvCxnSpPr>
        <p:spPr>
          <a:xfrm flipV="1">
            <a:off x="2273562" y="4333866"/>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直线箭头连接符 273"/>
          <p:cNvCxnSpPr>
            <a:stCxn id="243" idx="6"/>
            <a:endCxn id="251" idx="1"/>
          </p:cNvCxnSpPr>
          <p:nvPr/>
        </p:nvCxnSpPr>
        <p:spPr>
          <a:xfrm>
            <a:off x="2333543" y="4315850"/>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线箭头连接符 274"/>
          <p:cNvCxnSpPr>
            <a:stCxn id="243" idx="5"/>
            <a:endCxn id="236" idx="1"/>
          </p:cNvCxnSpPr>
          <p:nvPr/>
        </p:nvCxnSpPr>
        <p:spPr>
          <a:xfrm>
            <a:off x="2326080" y="4333866"/>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线箭头连接符 275"/>
          <p:cNvCxnSpPr>
            <a:stCxn id="236" idx="6"/>
            <a:endCxn id="246" idx="2"/>
          </p:cNvCxnSpPr>
          <p:nvPr/>
        </p:nvCxnSpPr>
        <p:spPr>
          <a:xfrm flipV="1">
            <a:off x="2516262" y="4513427"/>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直线箭头连接符 276"/>
          <p:cNvCxnSpPr>
            <a:stCxn id="233" idx="2"/>
            <a:endCxn id="237" idx="1"/>
          </p:cNvCxnSpPr>
          <p:nvPr/>
        </p:nvCxnSpPr>
        <p:spPr>
          <a:xfrm>
            <a:off x="2538344" y="4802926"/>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直线箭头连接符 277"/>
          <p:cNvCxnSpPr>
            <a:stCxn id="252" idx="3"/>
            <a:endCxn id="237" idx="3"/>
          </p:cNvCxnSpPr>
          <p:nvPr/>
        </p:nvCxnSpPr>
        <p:spPr>
          <a:xfrm flipV="1">
            <a:off x="2461908" y="5019183"/>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直线箭头连接符 278"/>
          <p:cNvCxnSpPr>
            <a:stCxn id="237" idx="0"/>
            <a:endCxn id="253" idx="2"/>
          </p:cNvCxnSpPr>
          <p:nvPr/>
        </p:nvCxnSpPr>
        <p:spPr>
          <a:xfrm flipH="1" flipV="1">
            <a:off x="2792958" y="4777447"/>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直线箭头连接符 279"/>
          <p:cNvCxnSpPr>
            <a:stCxn id="253" idx="3"/>
            <a:endCxn id="242" idx="2"/>
          </p:cNvCxnSpPr>
          <p:nvPr/>
        </p:nvCxnSpPr>
        <p:spPr>
          <a:xfrm flipV="1">
            <a:off x="2815040" y="4733284"/>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直线箭头连接符 280"/>
          <p:cNvCxnSpPr>
            <a:stCxn id="242" idx="4"/>
            <a:endCxn id="237" idx="7"/>
          </p:cNvCxnSpPr>
          <p:nvPr/>
        </p:nvCxnSpPr>
        <p:spPr>
          <a:xfrm flipH="1">
            <a:off x="2816538" y="4758763"/>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直线箭头连接符 281"/>
          <p:cNvCxnSpPr>
            <a:stCxn id="237" idx="6"/>
            <a:endCxn id="260" idx="2"/>
          </p:cNvCxnSpPr>
          <p:nvPr/>
        </p:nvCxnSpPr>
        <p:spPr>
          <a:xfrm flipV="1">
            <a:off x="2824001" y="4991715"/>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直线箭头连接符 282"/>
          <p:cNvCxnSpPr>
            <a:stCxn id="234" idx="4"/>
            <a:endCxn id="249" idx="3"/>
          </p:cNvCxnSpPr>
          <p:nvPr/>
        </p:nvCxnSpPr>
        <p:spPr>
          <a:xfrm flipH="1">
            <a:off x="1874813" y="5074206"/>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线箭头连接符 283"/>
          <p:cNvCxnSpPr>
            <a:stCxn id="249" idx="1"/>
            <a:endCxn id="244" idx="6"/>
          </p:cNvCxnSpPr>
          <p:nvPr/>
        </p:nvCxnSpPr>
        <p:spPr>
          <a:xfrm flipH="1" flipV="1">
            <a:off x="1623621" y="5218094"/>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线箭头连接符 284"/>
          <p:cNvCxnSpPr>
            <a:stCxn id="249" idx="1"/>
            <a:endCxn id="259" idx="7"/>
          </p:cNvCxnSpPr>
          <p:nvPr/>
        </p:nvCxnSpPr>
        <p:spPr>
          <a:xfrm flipH="1">
            <a:off x="1751059" y="5243572"/>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线箭头连接符 285"/>
          <p:cNvCxnSpPr>
            <a:stCxn id="249" idx="3"/>
            <a:endCxn id="238" idx="5"/>
          </p:cNvCxnSpPr>
          <p:nvPr/>
        </p:nvCxnSpPr>
        <p:spPr>
          <a:xfrm flipH="1" flipV="1">
            <a:off x="1816222" y="4907816"/>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直线箭头连接符 286"/>
          <p:cNvCxnSpPr>
            <a:stCxn id="239" idx="1"/>
            <a:endCxn id="249" idx="2"/>
          </p:cNvCxnSpPr>
          <p:nvPr/>
        </p:nvCxnSpPr>
        <p:spPr>
          <a:xfrm flipH="1" flipV="1">
            <a:off x="1852732" y="5265654"/>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直线箭头连接符 287"/>
          <p:cNvCxnSpPr>
            <a:stCxn id="239" idx="6"/>
            <a:endCxn id="256" idx="1"/>
          </p:cNvCxnSpPr>
          <p:nvPr/>
        </p:nvCxnSpPr>
        <p:spPr>
          <a:xfrm flipV="1">
            <a:off x="2070175" y="5337782"/>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直线箭头连接符 288"/>
          <p:cNvCxnSpPr>
            <a:stCxn id="235" idx="3"/>
            <a:endCxn id="239" idx="7"/>
          </p:cNvCxnSpPr>
          <p:nvPr/>
        </p:nvCxnSpPr>
        <p:spPr>
          <a:xfrm flipH="1">
            <a:off x="2062713" y="5181066"/>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直线箭头连接符 289"/>
          <p:cNvCxnSpPr>
            <a:stCxn id="248" idx="7"/>
            <a:endCxn id="245" idx="2"/>
          </p:cNvCxnSpPr>
          <p:nvPr/>
        </p:nvCxnSpPr>
        <p:spPr>
          <a:xfrm flipV="1">
            <a:off x="2247415" y="5434035"/>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线箭头连接符 290"/>
          <p:cNvCxnSpPr>
            <a:stCxn id="245" idx="4"/>
            <a:endCxn id="261" idx="1"/>
          </p:cNvCxnSpPr>
          <p:nvPr/>
        </p:nvCxnSpPr>
        <p:spPr>
          <a:xfrm>
            <a:off x="2465305" y="5459513"/>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线箭头连接符 291"/>
          <p:cNvCxnSpPr>
            <a:stCxn id="245" idx="7"/>
            <a:endCxn id="241" idx="3"/>
          </p:cNvCxnSpPr>
          <p:nvPr/>
        </p:nvCxnSpPr>
        <p:spPr>
          <a:xfrm flipV="1">
            <a:off x="2483321" y="5206545"/>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线箭头连接符 292"/>
          <p:cNvCxnSpPr>
            <a:stCxn id="256" idx="3"/>
            <a:endCxn id="241" idx="2"/>
          </p:cNvCxnSpPr>
          <p:nvPr/>
        </p:nvCxnSpPr>
        <p:spPr>
          <a:xfrm flipV="1">
            <a:off x="2313824" y="5188528"/>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线箭头连接符 293"/>
          <p:cNvCxnSpPr>
            <a:stCxn id="256" idx="2"/>
            <a:endCxn id="245" idx="1"/>
          </p:cNvCxnSpPr>
          <p:nvPr/>
        </p:nvCxnSpPr>
        <p:spPr>
          <a:xfrm>
            <a:off x="2291742" y="5359864"/>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线箭头连接符 294"/>
          <p:cNvCxnSpPr>
            <a:stCxn id="245" idx="6"/>
            <a:endCxn id="257" idx="0"/>
          </p:cNvCxnSpPr>
          <p:nvPr/>
        </p:nvCxnSpPr>
        <p:spPr>
          <a:xfrm flipV="1">
            <a:off x="2490783" y="5378991"/>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线箭头连接符 295"/>
          <p:cNvCxnSpPr>
            <a:stCxn id="257" idx="1"/>
            <a:endCxn id="245" idx="4"/>
          </p:cNvCxnSpPr>
          <p:nvPr/>
        </p:nvCxnSpPr>
        <p:spPr>
          <a:xfrm flipH="1">
            <a:off x="2465305" y="5401073"/>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线箭头连接符 296"/>
          <p:cNvCxnSpPr>
            <a:stCxn id="257" idx="3"/>
            <a:endCxn id="247" idx="2"/>
          </p:cNvCxnSpPr>
          <p:nvPr/>
        </p:nvCxnSpPr>
        <p:spPr>
          <a:xfrm flipV="1">
            <a:off x="2770876" y="5225356"/>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直线箭头连接符 297"/>
          <p:cNvCxnSpPr>
            <a:stCxn id="247" idx="4"/>
            <a:endCxn id="262" idx="0"/>
          </p:cNvCxnSpPr>
          <p:nvPr/>
        </p:nvCxnSpPr>
        <p:spPr>
          <a:xfrm>
            <a:off x="2979384" y="5250834"/>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直线箭头连接符 298"/>
          <p:cNvCxnSpPr>
            <a:stCxn id="262" idx="2"/>
            <a:endCxn id="261" idx="7"/>
          </p:cNvCxnSpPr>
          <p:nvPr/>
        </p:nvCxnSpPr>
        <p:spPr>
          <a:xfrm flipH="1">
            <a:off x="2616868" y="5466238"/>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6" name="椭圆 315"/>
          <p:cNvSpPr/>
          <p:nvPr/>
        </p:nvSpPr>
        <p:spPr>
          <a:xfrm rot="2886648">
            <a:off x="1960854" y="2799147"/>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25" name="组 324"/>
          <p:cNvGrpSpPr/>
          <p:nvPr/>
        </p:nvGrpSpPr>
        <p:grpSpPr>
          <a:xfrm>
            <a:off x="1850655" y="2792247"/>
            <a:ext cx="659751" cy="577767"/>
            <a:chOff x="1165093" y="3278527"/>
            <a:chExt cx="659751" cy="577767"/>
          </a:xfrm>
        </p:grpSpPr>
        <p:sp>
          <p:nvSpPr>
            <p:cNvPr id="317" name="椭圆 316"/>
            <p:cNvSpPr/>
            <p:nvPr/>
          </p:nvSpPr>
          <p:spPr>
            <a:xfrm rot="2886648">
              <a:off x="1773887" y="3528793"/>
              <a:ext cx="50957" cy="50957"/>
            </a:xfrm>
            <a:prstGeom prst="ellipse">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8" name="矩形 317"/>
            <p:cNvSpPr/>
            <p:nvPr/>
          </p:nvSpPr>
          <p:spPr>
            <a:xfrm rot="2886648">
              <a:off x="1492511" y="3477856"/>
              <a:ext cx="44163" cy="44163"/>
            </a:xfrm>
            <a:prstGeom prst="rect">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9" name="椭圆 318"/>
            <p:cNvSpPr/>
            <p:nvPr/>
          </p:nvSpPr>
          <p:spPr>
            <a:xfrm rot="2886648">
              <a:off x="1165093" y="3563659"/>
              <a:ext cx="50957" cy="50957"/>
            </a:xfrm>
            <a:prstGeom prst="ellipse">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0" name="椭圆 319"/>
            <p:cNvSpPr/>
            <p:nvPr/>
          </p:nvSpPr>
          <p:spPr>
            <a:xfrm rot="2886648">
              <a:off x="1628589" y="3727563"/>
              <a:ext cx="50957" cy="50957"/>
            </a:xfrm>
            <a:prstGeom prst="ellipse">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21" name="直线箭头连接符 320"/>
            <p:cNvCxnSpPr/>
            <p:nvPr/>
          </p:nvCxnSpPr>
          <p:spPr>
            <a:xfrm rot="2886648" flipV="1">
              <a:off x="1295401" y="3380011"/>
              <a:ext cx="258011" cy="5504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直线箭头连接符 321"/>
            <p:cNvCxnSpPr/>
            <p:nvPr/>
          </p:nvCxnSpPr>
          <p:spPr>
            <a:xfrm rot="2886648" flipV="1">
              <a:off x="1564331" y="3437982"/>
              <a:ext cx="183029" cy="17571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直线箭头连接符 322"/>
            <p:cNvCxnSpPr/>
            <p:nvPr/>
          </p:nvCxnSpPr>
          <p:spPr>
            <a:xfrm rot="2886648">
              <a:off x="1701238" y="3558694"/>
              <a:ext cx="50957" cy="18992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直线箭头连接符 323"/>
            <p:cNvCxnSpPr/>
            <p:nvPr/>
          </p:nvCxnSpPr>
          <p:spPr>
            <a:xfrm rot="2886648" flipH="1">
              <a:off x="1232538" y="3553502"/>
              <a:ext cx="387994" cy="21759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336" name="椭圆 335"/>
          <p:cNvSpPr/>
          <p:nvPr/>
        </p:nvSpPr>
        <p:spPr>
          <a:xfrm rot="17287038">
            <a:off x="4825565" y="2525827"/>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43" name="组 342"/>
          <p:cNvGrpSpPr/>
          <p:nvPr/>
        </p:nvGrpSpPr>
        <p:grpSpPr>
          <a:xfrm>
            <a:off x="4737979" y="1742374"/>
            <a:ext cx="399176" cy="806319"/>
            <a:chOff x="6455191" y="2401066"/>
            <a:chExt cx="399176" cy="806319"/>
          </a:xfrm>
          <a:solidFill>
            <a:srgbClr val="FFC000"/>
          </a:solidFill>
        </p:grpSpPr>
        <p:sp>
          <p:nvSpPr>
            <p:cNvPr id="334" name="矩形 333"/>
            <p:cNvSpPr/>
            <p:nvPr/>
          </p:nvSpPr>
          <p:spPr>
            <a:xfrm rot="17287038">
              <a:off x="6725794" y="2980343"/>
              <a:ext cx="44163" cy="44163"/>
            </a:xfrm>
            <a:prstGeom prst="rect">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5" name="椭圆 334"/>
            <p:cNvSpPr/>
            <p:nvPr/>
          </p:nvSpPr>
          <p:spPr>
            <a:xfrm rot="17287038">
              <a:off x="6740455" y="2731068"/>
              <a:ext cx="50957" cy="50957"/>
            </a:xfrm>
            <a:prstGeom prst="ellipse">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7" name="椭圆 336"/>
            <p:cNvSpPr/>
            <p:nvPr/>
          </p:nvSpPr>
          <p:spPr>
            <a:xfrm rot="17287038">
              <a:off x="6455191" y="2829985"/>
              <a:ext cx="50957" cy="50957"/>
            </a:xfrm>
            <a:prstGeom prst="ellipse">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8" name="椭圆 337"/>
            <p:cNvSpPr/>
            <p:nvPr/>
          </p:nvSpPr>
          <p:spPr>
            <a:xfrm rot="17287038">
              <a:off x="6803410" y="2401066"/>
              <a:ext cx="50957" cy="50957"/>
            </a:xfrm>
            <a:prstGeom prst="ellipse">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39" name="直线箭头连接符 338"/>
            <p:cNvCxnSpPr/>
            <p:nvPr/>
          </p:nvCxnSpPr>
          <p:spPr>
            <a:xfrm rot="17287038">
              <a:off x="6555805" y="3051513"/>
              <a:ext cx="205577" cy="106167"/>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线箭头连接符 339"/>
            <p:cNvCxnSpPr/>
            <p:nvPr/>
          </p:nvCxnSpPr>
          <p:spPr>
            <a:xfrm rot="17287038" flipV="1">
              <a:off x="6615224" y="2788992"/>
              <a:ext cx="16486" cy="281642"/>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直线箭头连接符 340"/>
            <p:cNvCxnSpPr/>
            <p:nvPr/>
          </p:nvCxnSpPr>
          <p:spPr>
            <a:xfrm rot="17287038">
              <a:off x="6549959" y="2703840"/>
              <a:ext cx="146687" cy="204329"/>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线箭头连接符 341"/>
            <p:cNvCxnSpPr/>
            <p:nvPr/>
          </p:nvCxnSpPr>
          <p:spPr>
            <a:xfrm rot="17287038" flipV="1">
              <a:off x="6656281" y="2570154"/>
              <a:ext cx="282260" cy="42784"/>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345" name="椭圆 344"/>
          <p:cNvSpPr/>
          <p:nvPr/>
        </p:nvSpPr>
        <p:spPr>
          <a:xfrm rot="12598218">
            <a:off x="5832591" y="5187770"/>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57" name="组 356"/>
          <p:cNvGrpSpPr/>
          <p:nvPr/>
        </p:nvGrpSpPr>
        <p:grpSpPr>
          <a:xfrm>
            <a:off x="4877948" y="5137164"/>
            <a:ext cx="877993" cy="592937"/>
            <a:chOff x="6054583" y="5618863"/>
            <a:chExt cx="877993" cy="592937"/>
          </a:xfrm>
        </p:grpSpPr>
        <p:sp>
          <p:nvSpPr>
            <p:cNvPr id="344" name="矩形 343"/>
            <p:cNvSpPr/>
            <p:nvPr/>
          </p:nvSpPr>
          <p:spPr>
            <a:xfrm rot="12598218">
              <a:off x="6482935" y="5684048"/>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6" name="椭圆 345"/>
            <p:cNvSpPr/>
            <p:nvPr/>
          </p:nvSpPr>
          <p:spPr>
            <a:xfrm rot="12598218">
              <a:off x="6645792" y="5899077"/>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7" name="椭圆 346"/>
            <p:cNvSpPr/>
            <p:nvPr/>
          </p:nvSpPr>
          <p:spPr>
            <a:xfrm rot="12598218">
              <a:off x="6280826" y="5911973"/>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8" name="矩形 347"/>
            <p:cNvSpPr/>
            <p:nvPr/>
          </p:nvSpPr>
          <p:spPr>
            <a:xfrm rot="12598218">
              <a:off x="6054583" y="5775699"/>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9" name="矩形 348"/>
            <p:cNvSpPr/>
            <p:nvPr/>
          </p:nvSpPr>
          <p:spPr>
            <a:xfrm rot="12598218">
              <a:off x="6745010" y="6109349"/>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0" name="椭圆 349"/>
            <p:cNvSpPr/>
            <p:nvPr/>
          </p:nvSpPr>
          <p:spPr>
            <a:xfrm rot="12598218">
              <a:off x="6424063" y="6126186"/>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51" name="直线箭头连接符 350"/>
            <p:cNvCxnSpPr>
              <a:stCxn id="356" idx="6"/>
            </p:cNvCxnSpPr>
            <p:nvPr/>
          </p:nvCxnSpPr>
          <p:spPr>
            <a:xfrm rot="12598218" flipV="1">
              <a:off x="6775934" y="5618863"/>
              <a:ext cx="156642" cy="362443"/>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线箭头连接符 351"/>
            <p:cNvCxnSpPr/>
            <p:nvPr/>
          </p:nvCxnSpPr>
          <p:spPr>
            <a:xfrm rot="12598218" flipH="1" flipV="1">
              <a:off x="6639792" y="5978117"/>
              <a:ext cx="146255" cy="113329"/>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线箭头连接符 352"/>
            <p:cNvCxnSpPr/>
            <p:nvPr/>
          </p:nvCxnSpPr>
          <p:spPr>
            <a:xfrm rot="12598218" flipV="1">
              <a:off x="6498615" y="6053656"/>
              <a:ext cx="224882" cy="158144"/>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直线箭头连接符 353"/>
            <p:cNvCxnSpPr>
              <a:endCxn id="349" idx="1"/>
            </p:cNvCxnSpPr>
            <p:nvPr/>
          </p:nvCxnSpPr>
          <p:spPr>
            <a:xfrm rot="12598218">
              <a:off x="6483884" y="5761410"/>
              <a:ext cx="205577" cy="106167"/>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直线箭头连接符 354"/>
            <p:cNvCxnSpPr>
              <a:stCxn id="349" idx="3"/>
            </p:cNvCxnSpPr>
            <p:nvPr/>
          </p:nvCxnSpPr>
          <p:spPr>
            <a:xfrm rot="12598218" flipV="1">
              <a:off x="6400157" y="5672151"/>
              <a:ext cx="16486" cy="281642"/>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直线箭头连接符 355"/>
            <p:cNvCxnSpPr/>
            <p:nvPr/>
          </p:nvCxnSpPr>
          <p:spPr>
            <a:xfrm rot="12598218">
              <a:off x="6079440" y="5863629"/>
              <a:ext cx="221146" cy="6277"/>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358" name="椭圆 357"/>
          <p:cNvSpPr/>
          <p:nvPr/>
        </p:nvSpPr>
        <p:spPr>
          <a:xfrm>
            <a:off x="2271297" y="4917195"/>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67" name="组 366"/>
          <p:cNvGrpSpPr/>
          <p:nvPr/>
        </p:nvGrpSpPr>
        <p:grpSpPr>
          <a:xfrm>
            <a:off x="1572664" y="4942673"/>
            <a:ext cx="698633" cy="615994"/>
            <a:chOff x="812216" y="5134081"/>
            <a:chExt cx="698633" cy="615994"/>
          </a:xfrm>
        </p:grpSpPr>
        <p:sp>
          <p:nvSpPr>
            <p:cNvPr id="359" name="椭圆 358"/>
            <p:cNvSpPr/>
            <p:nvPr/>
          </p:nvSpPr>
          <p:spPr>
            <a:xfrm>
              <a:off x="1186937" y="5216573"/>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0" name="椭圆 359"/>
            <p:cNvSpPr/>
            <p:nvPr/>
          </p:nvSpPr>
          <p:spPr>
            <a:xfrm>
              <a:off x="812216" y="5385939"/>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1" name="矩形 360"/>
            <p:cNvSpPr/>
            <p:nvPr/>
          </p:nvSpPr>
          <p:spPr>
            <a:xfrm>
              <a:off x="1070202" y="5414814"/>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2" name="椭圆 361"/>
            <p:cNvSpPr/>
            <p:nvPr/>
          </p:nvSpPr>
          <p:spPr>
            <a:xfrm>
              <a:off x="947116" y="5699118"/>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63" name="直线箭头连接符 362"/>
            <p:cNvCxnSpPr/>
            <p:nvPr/>
          </p:nvCxnSpPr>
          <p:spPr>
            <a:xfrm flipH="1">
              <a:off x="1230432" y="5134081"/>
              <a:ext cx="280417" cy="89954"/>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直线箭头连接符 363"/>
            <p:cNvCxnSpPr/>
            <p:nvPr/>
          </p:nvCxnSpPr>
          <p:spPr>
            <a:xfrm flipH="1">
              <a:off x="1114365" y="5267530"/>
              <a:ext cx="98051" cy="169366"/>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直线箭头连接符 364"/>
            <p:cNvCxnSpPr/>
            <p:nvPr/>
          </p:nvCxnSpPr>
          <p:spPr>
            <a:xfrm flipH="1" flipV="1">
              <a:off x="863173" y="5411418"/>
              <a:ext cx="207029" cy="25479"/>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线箭头连接符 365"/>
            <p:cNvCxnSpPr/>
            <p:nvPr/>
          </p:nvCxnSpPr>
          <p:spPr>
            <a:xfrm flipH="1">
              <a:off x="990611" y="5436896"/>
              <a:ext cx="79591" cy="269684"/>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776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6" presetClass="emph" presetSubtype="0" fill="hold" grpId="1" nodeType="withEffect">
                                  <p:stCondLst>
                                    <p:cond delay="0"/>
                                  </p:stCondLst>
                                  <p:childTnLst>
                                    <p:animScale>
                                      <p:cBhvr>
                                        <p:cTn id="9" dur="500" fill="hold"/>
                                        <p:tgtEl>
                                          <p:spTgt spid="316"/>
                                        </p:tgtEl>
                                      </p:cBhvr>
                                      <p:by x="200000" y="200000"/>
                                    </p:animScale>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36"/>
                                        </p:tgtEl>
                                        <p:attrNameLst>
                                          <p:attrName>style.visibility</p:attrName>
                                        </p:attrNameLst>
                                      </p:cBhvr>
                                      <p:to>
                                        <p:strVal val="visible"/>
                                      </p:to>
                                    </p:set>
                                    <p:animEffect transition="in" filter="fade">
                                      <p:cBhvr>
                                        <p:cTn id="13" dur="500"/>
                                        <p:tgtEl>
                                          <p:spTgt spid="336"/>
                                        </p:tgtEl>
                                      </p:cBhvr>
                                    </p:animEffect>
                                  </p:childTnLst>
                                </p:cTn>
                              </p:par>
                              <p:par>
                                <p:cTn id="14" presetID="6" presetClass="emph" presetSubtype="0" fill="hold" grpId="1" nodeType="withEffect">
                                  <p:stCondLst>
                                    <p:cond delay="0"/>
                                  </p:stCondLst>
                                  <p:childTnLst>
                                    <p:animScale>
                                      <p:cBhvr>
                                        <p:cTn id="15" dur="500" fill="hold"/>
                                        <p:tgtEl>
                                          <p:spTgt spid="336"/>
                                        </p:tgtEl>
                                      </p:cBhvr>
                                      <p:by x="200000" y="200000"/>
                                    </p:animScale>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45"/>
                                        </p:tgtEl>
                                        <p:attrNameLst>
                                          <p:attrName>style.visibility</p:attrName>
                                        </p:attrNameLst>
                                      </p:cBhvr>
                                      <p:to>
                                        <p:strVal val="visible"/>
                                      </p:to>
                                    </p:set>
                                    <p:animEffect transition="in" filter="fade">
                                      <p:cBhvr>
                                        <p:cTn id="19" dur="500"/>
                                        <p:tgtEl>
                                          <p:spTgt spid="345"/>
                                        </p:tgtEl>
                                      </p:cBhvr>
                                    </p:animEffect>
                                  </p:childTnLst>
                                </p:cTn>
                              </p:par>
                              <p:par>
                                <p:cTn id="20" presetID="6" presetClass="emph" presetSubtype="0" fill="hold" grpId="1" nodeType="withEffect">
                                  <p:stCondLst>
                                    <p:cond delay="0"/>
                                  </p:stCondLst>
                                  <p:childTnLst>
                                    <p:animScale>
                                      <p:cBhvr>
                                        <p:cTn id="21" dur="500" fill="hold"/>
                                        <p:tgtEl>
                                          <p:spTgt spid="345"/>
                                        </p:tgtEl>
                                      </p:cBhvr>
                                      <p:by x="200000" y="200000"/>
                                    </p:animScale>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358"/>
                                        </p:tgtEl>
                                        <p:attrNameLst>
                                          <p:attrName>style.visibility</p:attrName>
                                        </p:attrNameLst>
                                      </p:cBhvr>
                                      <p:to>
                                        <p:strVal val="visible"/>
                                      </p:to>
                                    </p:set>
                                    <p:animEffect transition="in" filter="fade">
                                      <p:cBhvr>
                                        <p:cTn id="25" dur="500"/>
                                        <p:tgtEl>
                                          <p:spTgt spid="358"/>
                                        </p:tgtEl>
                                      </p:cBhvr>
                                    </p:animEffect>
                                  </p:childTnLst>
                                </p:cTn>
                              </p:par>
                              <p:par>
                                <p:cTn id="26" presetID="6" presetClass="emph" presetSubtype="0" fill="hold" grpId="1" nodeType="withEffect">
                                  <p:stCondLst>
                                    <p:cond delay="0"/>
                                  </p:stCondLst>
                                  <p:childTnLst>
                                    <p:animScale>
                                      <p:cBhvr>
                                        <p:cTn id="27" dur="500" fill="hold"/>
                                        <p:tgtEl>
                                          <p:spTgt spid="358"/>
                                        </p:tgtEl>
                                      </p:cBhvr>
                                      <p:by x="200000" y="200000"/>
                                    </p:animScale>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325"/>
                                        </p:tgtEl>
                                        <p:attrNameLst>
                                          <p:attrName>style.visibility</p:attrName>
                                        </p:attrNameLst>
                                      </p:cBhvr>
                                      <p:to>
                                        <p:strVal val="visible"/>
                                      </p:to>
                                    </p:set>
                                    <p:anim calcmode="lin" valueType="num">
                                      <p:cBhvr>
                                        <p:cTn id="32" dur="500" fill="hold"/>
                                        <p:tgtEl>
                                          <p:spTgt spid="325"/>
                                        </p:tgtEl>
                                        <p:attrNameLst>
                                          <p:attrName>ppt_w</p:attrName>
                                        </p:attrNameLst>
                                      </p:cBhvr>
                                      <p:tavLst>
                                        <p:tav tm="0">
                                          <p:val>
                                            <p:fltVal val="0"/>
                                          </p:val>
                                        </p:tav>
                                        <p:tav tm="100000">
                                          <p:val>
                                            <p:strVal val="#ppt_w"/>
                                          </p:val>
                                        </p:tav>
                                      </p:tavLst>
                                    </p:anim>
                                    <p:anim calcmode="lin" valueType="num">
                                      <p:cBhvr>
                                        <p:cTn id="33" dur="500" fill="hold"/>
                                        <p:tgtEl>
                                          <p:spTgt spid="325"/>
                                        </p:tgtEl>
                                        <p:attrNameLst>
                                          <p:attrName>ppt_h</p:attrName>
                                        </p:attrNameLst>
                                      </p:cBhvr>
                                      <p:tavLst>
                                        <p:tav tm="0">
                                          <p:val>
                                            <p:fltVal val="0"/>
                                          </p:val>
                                        </p:tav>
                                        <p:tav tm="100000">
                                          <p:val>
                                            <p:strVal val="#ppt_h"/>
                                          </p:val>
                                        </p:tav>
                                      </p:tavLst>
                                    </p:anim>
                                  </p:childTnLst>
                                </p:cTn>
                              </p:par>
                            </p:childTnLst>
                          </p:cTn>
                        </p:par>
                        <p:par>
                          <p:cTn id="34" fill="hold">
                            <p:stCondLst>
                              <p:cond delay="500"/>
                            </p:stCondLst>
                            <p:childTnLst>
                              <p:par>
                                <p:cTn id="35" presetID="23" presetClass="entr" presetSubtype="16" fill="hold" nodeType="afterEffect">
                                  <p:stCondLst>
                                    <p:cond delay="0"/>
                                  </p:stCondLst>
                                  <p:childTnLst>
                                    <p:set>
                                      <p:cBhvr>
                                        <p:cTn id="36" dur="1" fill="hold">
                                          <p:stCondLst>
                                            <p:cond delay="0"/>
                                          </p:stCondLst>
                                        </p:cTn>
                                        <p:tgtEl>
                                          <p:spTgt spid="343"/>
                                        </p:tgtEl>
                                        <p:attrNameLst>
                                          <p:attrName>style.visibility</p:attrName>
                                        </p:attrNameLst>
                                      </p:cBhvr>
                                      <p:to>
                                        <p:strVal val="visible"/>
                                      </p:to>
                                    </p:set>
                                    <p:anim calcmode="lin" valueType="num">
                                      <p:cBhvr>
                                        <p:cTn id="37" dur="500" fill="hold"/>
                                        <p:tgtEl>
                                          <p:spTgt spid="343"/>
                                        </p:tgtEl>
                                        <p:attrNameLst>
                                          <p:attrName>ppt_w</p:attrName>
                                        </p:attrNameLst>
                                      </p:cBhvr>
                                      <p:tavLst>
                                        <p:tav tm="0">
                                          <p:val>
                                            <p:fltVal val="0"/>
                                          </p:val>
                                        </p:tav>
                                        <p:tav tm="100000">
                                          <p:val>
                                            <p:strVal val="#ppt_w"/>
                                          </p:val>
                                        </p:tav>
                                      </p:tavLst>
                                    </p:anim>
                                    <p:anim calcmode="lin" valueType="num">
                                      <p:cBhvr>
                                        <p:cTn id="38" dur="500" fill="hold"/>
                                        <p:tgtEl>
                                          <p:spTgt spid="343"/>
                                        </p:tgtEl>
                                        <p:attrNameLst>
                                          <p:attrName>ppt_h</p:attrName>
                                        </p:attrNameLst>
                                      </p:cBhvr>
                                      <p:tavLst>
                                        <p:tav tm="0">
                                          <p:val>
                                            <p:fltVal val="0"/>
                                          </p:val>
                                        </p:tav>
                                        <p:tav tm="100000">
                                          <p:val>
                                            <p:strVal val="#ppt_h"/>
                                          </p:val>
                                        </p:tav>
                                      </p:tavLst>
                                    </p:anim>
                                  </p:childTnLst>
                                </p:cTn>
                              </p:par>
                            </p:childTnLst>
                          </p:cTn>
                        </p:par>
                        <p:par>
                          <p:cTn id="39" fill="hold">
                            <p:stCondLst>
                              <p:cond delay="1000"/>
                            </p:stCondLst>
                            <p:childTnLst>
                              <p:par>
                                <p:cTn id="40" presetID="23" presetClass="entr" presetSubtype="16" fill="hold" nodeType="afterEffect">
                                  <p:stCondLst>
                                    <p:cond delay="0"/>
                                  </p:stCondLst>
                                  <p:childTnLst>
                                    <p:set>
                                      <p:cBhvr>
                                        <p:cTn id="41" dur="1" fill="hold">
                                          <p:stCondLst>
                                            <p:cond delay="0"/>
                                          </p:stCondLst>
                                        </p:cTn>
                                        <p:tgtEl>
                                          <p:spTgt spid="357"/>
                                        </p:tgtEl>
                                        <p:attrNameLst>
                                          <p:attrName>style.visibility</p:attrName>
                                        </p:attrNameLst>
                                      </p:cBhvr>
                                      <p:to>
                                        <p:strVal val="visible"/>
                                      </p:to>
                                    </p:set>
                                    <p:anim calcmode="lin" valueType="num">
                                      <p:cBhvr>
                                        <p:cTn id="42" dur="500" fill="hold"/>
                                        <p:tgtEl>
                                          <p:spTgt spid="357"/>
                                        </p:tgtEl>
                                        <p:attrNameLst>
                                          <p:attrName>ppt_w</p:attrName>
                                        </p:attrNameLst>
                                      </p:cBhvr>
                                      <p:tavLst>
                                        <p:tav tm="0">
                                          <p:val>
                                            <p:fltVal val="0"/>
                                          </p:val>
                                        </p:tav>
                                        <p:tav tm="100000">
                                          <p:val>
                                            <p:strVal val="#ppt_w"/>
                                          </p:val>
                                        </p:tav>
                                      </p:tavLst>
                                    </p:anim>
                                    <p:anim calcmode="lin" valueType="num">
                                      <p:cBhvr>
                                        <p:cTn id="43" dur="500" fill="hold"/>
                                        <p:tgtEl>
                                          <p:spTgt spid="357"/>
                                        </p:tgtEl>
                                        <p:attrNameLst>
                                          <p:attrName>ppt_h</p:attrName>
                                        </p:attrNameLst>
                                      </p:cBhvr>
                                      <p:tavLst>
                                        <p:tav tm="0">
                                          <p:val>
                                            <p:fltVal val="0"/>
                                          </p:val>
                                        </p:tav>
                                        <p:tav tm="100000">
                                          <p:val>
                                            <p:strVal val="#ppt_h"/>
                                          </p:val>
                                        </p:tav>
                                      </p:tavLst>
                                    </p:anim>
                                  </p:childTnLst>
                                </p:cTn>
                              </p:par>
                            </p:childTnLst>
                          </p:cTn>
                        </p:par>
                        <p:par>
                          <p:cTn id="44" fill="hold">
                            <p:stCondLst>
                              <p:cond delay="1500"/>
                            </p:stCondLst>
                            <p:childTnLst>
                              <p:par>
                                <p:cTn id="45" presetID="23" presetClass="entr" presetSubtype="16" fill="hold" nodeType="afterEffect">
                                  <p:stCondLst>
                                    <p:cond delay="0"/>
                                  </p:stCondLst>
                                  <p:childTnLst>
                                    <p:set>
                                      <p:cBhvr>
                                        <p:cTn id="46" dur="1" fill="hold">
                                          <p:stCondLst>
                                            <p:cond delay="0"/>
                                          </p:stCondLst>
                                        </p:cTn>
                                        <p:tgtEl>
                                          <p:spTgt spid="367"/>
                                        </p:tgtEl>
                                        <p:attrNameLst>
                                          <p:attrName>style.visibility</p:attrName>
                                        </p:attrNameLst>
                                      </p:cBhvr>
                                      <p:to>
                                        <p:strVal val="visible"/>
                                      </p:to>
                                    </p:set>
                                    <p:anim calcmode="lin" valueType="num">
                                      <p:cBhvr>
                                        <p:cTn id="47" dur="500" fill="hold"/>
                                        <p:tgtEl>
                                          <p:spTgt spid="367"/>
                                        </p:tgtEl>
                                        <p:attrNameLst>
                                          <p:attrName>ppt_w</p:attrName>
                                        </p:attrNameLst>
                                      </p:cBhvr>
                                      <p:tavLst>
                                        <p:tav tm="0">
                                          <p:val>
                                            <p:fltVal val="0"/>
                                          </p:val>
                                        </p:tav>
                                        <p:tav tm="100000">
                                          <p:val>
                                            <p:strVal val="#ppt_w"/>
                                          </p:val>
                                        </p:tav>
                                      </p:tavLst>
                                    </p:anim>
                                    <p:anim calcmode="lin" valueType="num">
                                      <p:cBhvr>
                                        <p:cTn id="48" dur="500" fill="hold"/>
                                        <p:tgtEl>
                                          <p:spTgt spid="36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animBg="1"/>
      <p:bldP spid="316" grpId="1" animBg="1"/>
      <p:bldP spid="336" grpId="0" animBg="1"/>
      <p:bldP spid="336" grpId="1" animBg="1"/>
      <p:bldP spid="345" grpId="0" animBg="1"/>
      <p:bldP spid="345" grpId="1" animBg="1"/>
      <p:bldP spid="358" grpId="0" animBg="1"/>
      <p:bldP spid="358"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6719842"/>
              </p:ext>
            </p:extLst>
          </p:nvPr>
        </p:nvGraphicFramePr>
        <p:xfrm>
          <a:off x="1842654" y="1615209"/>
          <a:ext cx="5486400" cy="1549400"/>
        </p:xfrm>
        <a:graphic>
          <a:graphicData uri="http://schemas.openxmlformats.org/presentationml/2006/ole">
            <mc:AlternateContent xmlns:mc="http://schemas.openxmlformats.org/markup-compatibility/2006">
              <mc:Choice xmlns:v="urn:schemas-microsoft-com:vml" Requires="v">
                <p:oleObj spid="_x0000_s7309" name="文档" r:id="rId5" imgW="5486400" imgH="1549400" progId="Word.Document.12">
                  <p:embed/>
                </p:oleObj>
              </mc:Choice>
              <mc:Fallback>
                <p:oleObj name="文档" r:id="rId5" imgW="5486400" imgH="1549400" progId="Word.Document.12">
                  <p:embed/>
                  <p:pic>
                    <p:nvPicPr>
                      <p:cNvPr id="0" name=""/>
                      <p:cNvPicPr/>
                      <p:nvPr/>
                    </p:nvPicPr>
                    <p:blipFill>
                      <a:blip r:embed="rId6"/>
                      <a:stretch>
                        <a:fillRect/>
                      </a:stretch>
                    </p:blipFill>
                    <p:spPr>
                      <a:xfrm>
                        <a:off x="1842654" y="1615209"/>
                        <a:ext cx="5486400" cy="15494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07124246"/>
              </p:ext>
            </p:extLst>
          </p:nvPr>
        </p:nvGraphicFramePr>
        <p:xfrm>
          <a:off x="1703388" y="3500438"/>
          <a:ext cx="5765800" cy="1739900"/>
        </p:xfrm>
        <a:graphic>
          <a:graphicData uri="http://schemas.openxmlformats.org/presentationml/2006/ole">
            <mc:AlternateContent xmlns:mc="http://schemas.openxmlformats.org/markup-compatibility/2006">
              <mc:Choice xmlns:v="urn:schemas-microsoft-com:vml" Requires="v">
                <p:oleObj spid="_x0000_s7310" name="文档" r:id="rId8" imgW="5765800" imgH="1739900" progId="Word.Document.12">
                  <p:embed/>
                </p:oleObj>
              </mc:Choice>
              <mc:Fallback>
                <p:oleObj name="文档" r:id="rId8" imgW="5765800" imgH="1739900" progId="Word.Document.12">
                  <p:embed/>
                  <p:pic>
                    <p:nvPicPr>
                      <p:cNvPr id="0" name=""/>
                      <p:cNvPicPr/>
                      <p:nvPr/>
                    </p:nvPicPr>
                    <p:blipFill>
                      <a:blip r:embed="rId9"/>
                      <a:stretch>
                        <a:fillRect/>
                      </a:stretch>
                    </p:blipFill>
                    <p:spPr>
                      <a:xfrm>
                        <a:off x="1703388" y="3500438"/>
                        <a:ext cx="5765800" cy="1739900"/>
                      </a:xfrm>
                      <a:prstGeom prst="rect">
                        <a:avLst/>
                      </a:prstGeom>
                    </p:spPr>
                  </p:pic>
                </p:oleObj>
              </mc:Fallback>
            </mc:AlternateContent>
          </a:graphicData>
        </a:graphic>
      </p:graphicFrame>
    </p:spTree>
    <p:extLst>
      <p:ext uri="{BB962C8B-B14F-4D97-AF65-F5344CB8AC3E}">
        <p14:creationId xmlns:p14="http://schemas.microsoft.com/office/powerpoint/2010/main" val="13749854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9008225"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面向搜索经验的查询推荐系统设计实现</a:t>
            </a:r>
            <a:endParaRPr kumimoji="1" lang="zh-CN" altLang="en-US" sz="2800" dirty="0">
              <a:latin typeface="Microsoft YaHei" charset="-122"/>
              <a:ea typeface="Microsoft YaHei" charset="-122"/>
              <a:cs typeface="Microsoft YaHei"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9646" b="6102"/>
          <a:stretch/>
        </p:blipFill>
        <p:spPr>
          <a:xfrm>
            <a:off x="2434590" y="1485900"/>
            <a:ext cx="5806440" cy="4892040"/>
          </a:xfrm>
          <a:prstGeom prst="rect">
            <a:avLst/>
          </a:prstGeom>
        </p:spPr>
      </p:pic>
      <p:sp>
        <p:nvSpPr>
          <p:cNvPr id="3" name="文本框 2"/>
          <p:cNvSpPr txBox="1"/>
          <p:nvPr/>
        </p:nvSpPr>
        <p:spPr>
          <a:xfrm>
            <a:off x="1160502" y="3234690"/>
            <a:ext cx="553998" cy="2171700"/>
          </a:xfrm>
          <a:prstGeom prst="rect">
            <a:avLst/>
          </a:prstGeom>
          <a:noFill/>
        </p:spPr>
        <p:txBody>
          <a:bodyPr vert="eaVert" wrap="square" rtlCol="0">
            <a:spAutoFit/>
          </a:bodyPr>
          <a:lstStyle/>
          <a:p>
            <a:r>
              <a:rPr kumimoji="1" lang="zh-CN" altLang="en-US" sz="2400" dirty="0" smtClean="0">
                <a:latin typeface="SimHei" charset="-122"/>
                <a:ea typeface="SimHei" charset="-122"/>
                <a:cs typeface="SimHei" charset="-122"/>
              </a:rPr>
              <a:t>系统架构</a:t>
            </a:r>
            <a:endParaRPr kumimoji="1" lang="zh-CN" altLang="en-US" sz="2400" dirty="0">
              <a:latin typeface="SimHei" charset="-122"/>
              <a:ea typeface="SimHei" charset="-122"/>
              <a:cs typeface="SimHei" charset="-122"/>
            </a:endParaRPr>
          </a:p>
        </p:txBody>
      </p:sp>
    </p:spTree>
    <p:extLst>
      <p:ext uri="{BB962C8B-B14F-4D97-AF65-F5344CB8AC3E}">
        <p14:creationId xmlns:p14="http://schemas.microsoft.com/office/powerpoint/2010/main" val="15846671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86968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面向搜索经验的查询推荐系统设计实现</a:t>
            </a: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1160502" y="3234690"/>
            <a:ext cx="553998" cy="2171700"/>
          </a:xfrm>
          <a:prstGeom prst="rect">
            <a:avLst/>
          </a:prstGeom>
          <a:noFill/>
        </p:spPr>
        <p:txBody>
          <a:bodyPr vert="eaVert" wrap="square" rtlCol="0">
            <a:spAutoFit/>
          </a:bodyPr>
          <a:lstStyle/>
          <a:p>
            <a:r>
              <a:rPr kumimoji="1" lang="zh-CN" altLang="en-US" sz="2400" dirty="0" smtClean="0">
                <a:latin typeface="SimHei" charset="-122"/>
                <a:ea typeface="SimHei" charset="-122"/>
                <a:cs typeface="SimHei" charset="-122"/>
              </a:rPr>
              <a:t>系统实例</a:t>
            </a:r>
            <a:endParaRPr kumimoji="1" lang="zh-CN" altLang="en-US" sz="2400" dirty="0">
              <a:latin typeface="SimHei" charset="-122"/>
              <a:ea typeface="SimHei" charset="-122"/>
              <a:cs typeface="SimHei"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576" y="1703070"/>
            <a:ext cx="6867207" cy="4274885"/>
          </a:xfrm>
          <a:prstGeom prst="rect">
            <a:avLst/>
          </a:prstGeom>
        </p:spPr>
      </p:pic>
    </p:spTree>
    <p:extLst>
      <p:ext uri="{BB962C8B-B14F-4D97-AF65-F5344CB8AC3E}">
        <p14:creationId xmlns:p14="http://schemas.microsoft.com/office/powerpoint/2010/main" val="5754549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50144" y="1877616"/>
            <a:ext cx="6858000" cy="1790700"/>
          </a:xfrm>
        </p:spPr>
        <p:txBody>
          <a:bodyPr/>
          <a:lstStyle/>
          <a:p>
            <a:r>
              <a:rPr lang="zh-CN" altLang="en-US" dirty="0" smtClean="0">
                <a:latin typeface="Microsoft YaHei" charset="-122"/>
                <a:ea typeface="Microsoft YaHei" charset="-122"/>
                <a:cs typeface="Microsoft YaHei" charset="-122"/>
              </a:rPr>
              <a:t>谢      谢</a:t>
            </a:r>
            <a:endParaRPr lang="zh-CN" altLang="en-US" dirty="0">
              <a:latin typeface="Microsoft YaHei" charset="-122"/>
              <a:ea typeface="Microsoft YaHei" charset="-122"/>
              <a:cs typeface="Microsoft YaHei" charset="-122"/>
            </a:endParaRPr>
          </a:p>
        </p:txBody>
      </p:sp>
      <p:sp>
        <p:nvSpPr>
          <p:cNvPr id="3" name="文本框 2"/>
          <p:cNvSpPr txBox="1"/>
          <p:nvPr/>
        </p:nvSpPr>
        <p:spPr>
          <a:xfrm>
            <a:off x="1260980" y="4738255"/>
            <a:ext cx="6636328" cy="2308324"/>
          </a:xfrm>
          <a:prstGeom prst="rect">
            <a:avLst/>
          </a:prstGeom>
          <a:noFill/>
          <a:ln>
            <a:noFill/>
          </a:ln>
        </p:spPr>
        <p:txBody>
          <a:bodyPr wrap="square" rtlCol="0">
            <a:spAutoFit/>
          </a:bodyPr>
          <a:lstStyle/>
          <a:p>
            <a:pPr marL="285750" indent="-285750">
              <a:buFont typeface="Arial" charset="0"/>
              <a:buChar char="•"/>
            </a:pPr>
            <a:r>
              <a:rPr kumimoji="1" lang="zh-CN" altLang="en-US" sz="1600" dirty="0" smtClean="0">
                <a:latin typeface="Microsoft YaHei" charset="-122"/>
                <a:ea typeface="Microsoft YaHei" charset="-122"/>
                <a:cs typeface="Microsoft YaHei" charset="-122"/>
              </a:rPr>
              <a:t>参与项目情况：</a:t>
            </a:r>
            <a:endParaRPr kumimoji="1" lang="en-US" altLang="zh-CN" sz="1600" dirty="0">
              <a:latin typeface="Microsoft YaHei" charset="-122"/>
              <a:ea typeface="Microsoft YaHei" charset="-122"/>
              <a:cs typeface="Microsoft YaHei" charset="-122"/>
            </a:endParaRPr>
          </a:p>
          <a:p>
            <a:pPr marL="288000"/>
            <a:r>
              <a:rPr kumimoji="1" lang="zh-CN" altLang="en-US" sz="1600" dirty="0" smtClean="0">
                <a:latin typeface="Microsoft YaHei" charset="-122"/>
                <a:ea typeface="Microsoft YaHei" charset="-122"/>
                <a:cs typeface="Microsoft YaHei" charset="-122"/>
              </a:rPr>
              <a:t>国家自然科学基金青年基金项目：</a:t>
            </a:r>
            <a:r>
              <a:rPr lang="zh-CN" altLang="en-US" sz="1600" dirty="0">
                <a:latin typeface="Microsoft YaHei" charset="-122"/>
                <a:ea typeface="Microsoft YaHei" charset="-122"/>
                <a:cs typeface="Microsoft YaHei" charset="-122"/>
              </a:rPr>
              <a:t>基于信息觅食的探索式搜索查询推荐方法研究 </a:t>
            </a:r>
            <a:r>
              <a:rPr lang="en-US" altLang="zh-CN" sz="1600" dirty="0">
                <a:latin typeface="Microsoft YaHei" charset="-122"/>
                <a:ea typeface="Microsoft YaHei" charset="-122"/>
                <a:cs typeface="Microsoft YaHei" charset="-122"/>
              </a:rPr>
              <a:t>(61502089)</a:t>
            </a:r>
            <a:r>
              <a:rPr lang="zh-CN" altLang="en-US" sz="1600" dirty="0">
                <a:latin typeface="Microsoft YaHei" charset="-122"/>
                <a:ea typeface="Microsoft YaHei" charset="-122"/>
                <a:cs typeface="Microsoft YaHei" charset="-122"/>
              </a:rPr>
              <a:t>。 </a:t>
            </a:r>
            <a:endParaRPr lang="en-US" altLang="zh-CN" sz="1600" dirty="0">
              <a:latin typeface="Microsoft YaHei" charset="-122"/>
              <a:ea typeface="Microsoft YaHei" charset="-122"/>
              <a:cs typeface="Microsoft YaHei" charset="-122"/>
            </a:endParaRPr>
          </a:p>
          <a:p>
            <a:pPr indent="-285750">
              <a:buFont typeface="Arial" charset="0"/>
              <a:buChar char="•"/>
            </a:pPr>
            <a:r>
              <a:rPr kumimoji="1" lang="zh-CN" altLang="en-US" sz="1600" dirty="0" smtClean="0">
                <a:latin typeface="Microsoft YaHei" charset="-122"/>
                <a:ea typeface="Microsoft YaHei" charset="-122"/>
                <a:cs typeface="Microsoft YaHei" charset="-122"/>
              </a:rPr>
              <a:t>论文发表情况：</a:t>
            </a:r>
            <a:endParaRPr kumimoji="1" lang="en-US" altLang="zh-CN" sz="1600" dirty="0" smtClean="0">
              <a:latin typeface="Microsoft YaHei" charset="-122"/>
              <a:ea typeface="Microsoft YaHei" charset="-122"/>
              <a:cs typeface="Microsoft YaHei" charset="-122"/>
            </a:endParaRPr>
          </a:p>
          <a:p>
            <a:pPr marL="288000"/>
            <a:r>
              <a:rPr lang="en-US" altLang="zh-CN" sz="1600" dirty="0" err="1"/>
              <a:t>Pengfei</a:t>
            </a:r>
            <a:r>
              <a:rPr lang="en-US" altLang="zh-CN" sz="1600" dirty="0"/>
              <a:t> Li, Yin Zhang, Bin Zhang</a:t>
            </a:r>
            <a:r>
              <a:rPr lang="en-US" altLang="zh-CN" sz="1600" dirty="0" smtClean="0"/>
              <a:t>*, </a:t>
            </a:r>
            <a:r>
              <a:rPr lang="en-US" altLang="zh-CN" sz="1600" dirty="0" err="1"/>
              <a:t>DaLi</a:t>
            </a:r>
            <a:r>
              <a:rPr lang="en-US" altLang="zh-CN" sz="1600" dirty="0"/>
              <a:t> Liu. Understanding Query Combination </a:t>
            </a:r>
            <a:r>
              <a:rPr lang="en-US" altLang="zh-CN" sz="1600" dirty="0" err="1"/>
              <a:t>Behaviour</a:t>
            </a:r>
            <a:r>
              <a:rPr lang="en-US" altLang="zh-CN" sz="1600" dirty="0"/>
              <a:t> in Exploratory Search[J]. In </a:t>
            </a:r>
            <a:r>
              <a:rPr lang="en-US" altLang="zh-CN" sz="1600" dirty="0" err="1"/>
              <a:t>Physica</a:t>
            </a:r>
            <a:r>
              <a:rPr lang="en-US" altLang="zh-CN" sz="1600" dirty="0"/>
              <a:t> A Statistical Mechanics &amp; Its Applications. (under review)</a:t>
            </a:r>
            <a:endParaRPr kumimoji="1" lang="en-US" altLang="zh-CN" sz="1600" dirty="0">
              <a:latin typeface="Microsoft YaHei" charset="-122"/>
              <a:ea typeface="Microsoft YaHei" charset="-122"/>
              <a:cs typeface="Microsoft YaHei" charset="-122"/>
            </a:endParaRPr>
          </a:p>
          <a:p>
            <a:pPr marL="285750" indent="-285750">
              <a:buFont typeface="Arial" charset="0"/>
              <a:buChar char="•"/>
            </a:pPr>
            <a:endParaRPr lang="zh-CN" altLang="en-US" sz="1600" dirty="0">
              <a:latin typeface="Microsoft YaHei" charset="-122"/>
              <a:ea typeface="Microsoft YaHei" charset="-122"/>
              <a:cs typeface="Microsoft YaHei" charset="-122"/>
            </a:endParaRPr>
          </a:p>
          <a:p>
            <a:endParaRPr kumimoji="1" lang="zh-CN" altLang="en-US" sz="1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268267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464058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复杂</a:t>
            </a:r>
            <a:r>
              <a:rPr kumimoji="1" lang="zh-CN" altLang="en-US" sz="2800" dirty="0">
                <a:latin typeface="Microsoft YaHei" charset="-122"/>
                <a:ea typeface="Microsoft YaHei" charset="-122"/>
                <a:cs typeface="Microsoft YaHei" charset="-122"/>
              </a:rPr>
              <a:t>搜索</a:t>
            </a:r>
          </a:p>
        </p:txBody>
      </p:sp>
      <p:sp>
        <p:nvSpPr>
          <p:cNvPr id="8" name="文本框 7"/>
          <p:cNvSpPr txBox="1"/>
          <p:nvPr/>
        </p:nvSpPr>
        <p:spPr>
          <a:xfrm>
            <a:off x="754380" y="1821180"/>
            <a:ext cx="7646670"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用户的复杂搜索过程：</a:t>
            </a:r>
            <a:endParaRPr kumimoji="1" lang="zh-CN" altLang="en-US" sz="24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周期长</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间断多</a:t>
            </a:r>
            <a:endParaRPr kumimoji="1" lang="zh-CN" altLang="en-US" sz="2400" dirty="0">
              <a:latin typeface="Microsoft YaHei" charset="-122"/>
              <a:ea typeface="Microsoft YaHei" charset="-122"/>
              <a:cs typeface="Microsoft YaHei" charset="-122"/>
            </a:endParaRPr>
          </a:p>
        </p:txBody>
      </p:sp>
      <p:sp>
        <p:nvSpPr>
          <p:cNvPr id="11" name="文本框 10"/>
          <p:cNvSpPr txBox="1"/>
          <p:nvPr/>
        </p:nvSpPr>
        <p:spPr>
          <a:xfrm>
            <a:off x="800100" y="40091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信息负载重</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075304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653796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针对复杂搜索的查询推荐</a:t>
            </a: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34390" y="2358390"/>
            <a:ext cx="7646670" cy="830997"/>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传统的查询推荐方法不能很好地针对复杂搜索的特性进行查询推荐。</a:t>
            </a:r>
            <a:endParaRPr kumimoji="1" lang="zh-CN" altLang="en-US" sz="2400" dirty="0">
              <a:latin typeface="Microsoft YaHei" charset="-122"/>
              <a:ea typeface="Microsoft YaHei" charset="-122"/>
              <a:cs typeface="Microsoft YaHei" charset="-122"/>
            </a:endParaRPr>
          </a:p>
        </p:txBody>
      </p:sp>
      <p:sp>
        <p:nvSpPr>
          <p:cNvPr id="5" name="文本框 4"/>
          <p:cNvSpPr txBox="1"/>
          <p:nvPr/>
        </p:nvSpPr>
        <p:spPr>
          <a:xfrm>
            <a:off x="834390" y="3573780"/>
            <a:ext cx="7646670" cy="830997"/>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本研究希望提出一种针对复杂搜索的查询推荐方法，以帮助用户更高效地达成信息需求。</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440943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a:t>
            </a:r>
            <a:endParaRPr kumimoji="1" lang="zh-CN" altLang="en-US" sz="2800" dirty="0">
              <a:latin typeface="Microsoft YaHei" charset="-122"/>
              <a:ea typeface="Microsoft YaHei" charset="-122"/>
              <a:cs typeface="Microsoft YaHei" charset="-122"/>
            </a:endParaRPr>
          </a:p>
        </p:txBody>
      </p:sp>
      <p:sp>
        <p:nvSpPr>
          <p:cNvPr id="2" name="椭圆 1"/>
          <p:cNvSpPr/>
          <p:nvPr/>
        </p:nvSpPr>
        <p:spPr>
          <a:xfrm>
            <a:off x="1754372" y="2530549"/>
            <a:ext cx="478465" cy="44656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4912242" y="2565253"/>
            <a:ext cx="425303" cy="42530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381693" y="2565253"/>
            <a:ext cx="121211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用户查询</a:t>
            </a:r>
            <a:endParaRPr kumimoji="1" lang="zh-CN" altLang="en-US" dirty="0">
              <a:latin typeface="Microsoft YaHei" charset="-122"/>
              <a:ea typeface="Microsoft YaHei" charset="-122"/>
              <a:cs typeface="Microsoft YaHei" charset="-122"/>
            </a:endParaRPr>
          </a:p>
        </p:txBody>
      </p:sp>
      <p:sp>
        <p:nvSpPr>
          <p:cNvPr id="6" name="文本框 5"/>
          <p:cNvSpPr txBox="1"/>
          <p:nvPr/>
        </p:nvSpPr>
        <p:spPr>
          <a:xfrm>
            <a:off x="5443870" y="2593238"/>
            <a:ext cx="121211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用户点击</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145298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a:t>
            </a:r>
            <a:endParaRPr kumimoji="1" lang="zh-CN" altLang="en-US" sz="2800" dirty="0">
              <a:latin typeface="Microsoft YaHei" charset="-122"/>
              <a:ea typeface="Microsoft YaHei" charset="-122"/>
              <a:cs typeface="Microsoft YaHei" charset="-122"/>
            </a:endParaRPr>
          </a:p>
        </p:txBody>
      </p:sp>
      <p:sp>
        <p:nvSpPr>
          <p:cNvPr id="2" name="椭圆 1"/>
          <p:cNvSpPr/>
          <p:nvPr/>
        </p:nvSpPr>
        <p:spPr>
          <a:xfrm>
            <a:off x="1754372" y="2530549"/>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4922874" y="2557129"/>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连接符 7"/>
          <p:cNvCxnSpPr>
            <a:stCxn id="2" idx="6"/>
          </p:cNvCxnSpPr>
          <p:nvPr/>
        </p:nvCxnSpPr>
        <p:spPr>
          <a:xfrm flipV="1">
            <a:off x="2232837" y="1748790"/>
            <a:ext cx="887553" cy="1005043"/>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a:stCxn id="2" idx="6"/>
          </p:cNvCxnSpPr>
          <p:nvPr/>
        </p:nvCxnSpPr>
        <p:spPr>
          <a:xfrm>
            <a:off x="2232837" y="2753833"/>
            <a:ext cx="887553" cy="107521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flipV="1">
            <a:off x="3601646" y="3829049"/>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3120390" y="3605766"/>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4742253" y="3616397"/>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直线连接符 16"/>
          <p:cNvCxnSpPr>
            <a:stCxn id="15" idx="3"/>
          </p:cNvCxnSpPr>
          <p:nvPr/>
        </p:nvCxnSpPr>
        <p:spPr>
          <a:xfrm flipV="1">
            <a:off x="5167556" y="3179799"/>
            <a:ext cx="936064" cy="64925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a:stCxn id="15" idx="3"/>
          </p:cNvCxnSpPr>
          <p:nvPr/>
        </p:nvCxnSpPr>
        <p:spPr>
          <a:xfrm>
            <a:off x="5167556" y="3829049"/>
            <a:ext cx="936064" cy="70866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6103620" y="2956515"/>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6103619" y="4314426"/>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连接符 21"/>
          <p:cNvCxnSpPr/>
          <p:nvPr/>
        </p:nvCxnSpPr>
        <p:spPr>
          <a:xfrm flipV="1">
            <a:off x="6469380" y="3179799"/>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609987" y="2967147"/>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直线连接符 23"/>
          <p:cNvCxnSpPr/>
          <p:nvPr/>
        </p:nvCxnSpPr>
        <p:spPr>
          <a:xfrm flipV="1">
            <a:off x="6511911" y="4537710"/>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609986" y="4337286"/>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连接符 25"/>
          <p:cNvCxnSpPr/>
          <p:nvPr/>
        </p:nvCxnSpPr>
        <p:spPr>
          <a:xfrm flipV="1">
            <a:off x="3539579" y="1737360"/>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4686300" y="1514076"/>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8" name="直线连接符 27"/>
          <p:cNvCxnSpPr/>
          <p:nvPr/>
        </p:nvCxnSpPr>
        <p:spPr>
          <a:xfrm flipV="1">
            <a:off x="5167556" y="1737359"/>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103619" y="1524707"/>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9547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1.94444E-6 4.81481E-6 L -0.19896 -0.15348 " pathEditMode="relative" rAng="0" ptsTypes="AA">
                                      <p:cBhvr>
                                        <p:cTn id="6" dur="100" fill="hold"/>
                                        <p:tgtEl>
                                          <p:spTgt spid="3"/>
                                        </p:tgtEl>
                                        <p:attrNameLst>
                                          <p:attrName>ppt_x</p:attrName>
                                          <p:attrName>ppt_y</p:attrName>
                                        </p:attrNameLst>
                                      </p:cBhvr>
                                      <p:rCtr x="-9948" y="-7685"/>
                                    </p:animMotion>
                                  </p:childTnLst>
                                </p:cTn>
                              </p:par>
                            </p:childTnLst>
                          </p:cTn>
                        </p:par>
                        <p:par>
                          <p:cTn id="7" fill="hold">
                            <p:stCondLst>
                              <p:cond delay="100"/>
                            </p:stCondLst>
                            <p:childTnLst>
                              <p:par>
                                <p:cTn id="8" presetID="22" presetClass="entr" presetSubtype="8"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100"/>
                                        <p:tgtEl>
                                          <p:spTgt spid="8"/>
                                        </p:tgtEl>
                                      </p:cBhvr>
                                    </p:animEffect>
                                  </p:childTnLst>
                                </p:cTn>
                              </p:par>
                              <p:par>
                                <p:cTn id="11" presetID="22" presetClass="entr" presetSubtype="8"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
                                        <p:tgtEl>
                                          <p:spTgt spid="10"/>
                                        </p:tgtEl>
                                      </p:cBhvr>
                                    </p:animEffect>
                                  </p:childTnLst>
                                </p:cTn>
                              </p:par>
                            </p:childTnLst>
                          </p:cTn>
                        </p:par>
                        <p:par>
                          <p:cTn id="14" fill="hold">
                            <p:stCondLst>
                              <p:cond delay="200"/>
                            </p:stCondLst>
                            <p:childTnLst>
                              <p:par>
                                <p:cTn id="15" presetID="10"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
                                        <p:tgtEl>
                                          <p:spTgt spid="14"/>
                                        </p:tgtEl>
                                      </p:cBhvr>
                                    </p:animEffect>
                                  </p:childTnLst>
                                </p:cTn>
                              </p:par>
                            </p:childTnLst>
                          </p:cTn>
                        </p:par>
                        <p:par>
                          <p:cTn id="18" fill="hold">
                            <p:stCondLst>
                              <p:cond delay="300"/>
                            </p:stCondLst>
                            <p:childTnLst>
                              <p:par>
                                <p:cTn id="19" presetID="22" presetClass="entr" presetSubtype="8"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00"/>
                                        <p:tgtEl>
                                          <p:spTgt spid="13"/>
                                        </p:tgtEl>
                                      </p:cBhvr>
                                    </p:animEffect>
                                  </p:childTnLst>
                                </p:cTn>
                              </p:par>
                              <p:par>
                                <p:cTn id="22" presetID="22" presetClass="entr" presetSubtype="8"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100"/>
                                        <p:tgtEl>
                                          <p:spTgt spid="26"/>
                                        </p:tgtEl>
                                      </p:cBhvr>
                                    </p:animEffect>
                                  </p:childTnLst>
                                </p:cTn>
                              </p:par>
                            </p:childTnLst>
                          </p:cTn>
                        </p:par>
                        <p:par>
                          <p:cTn id="25" fill="hold">
                            <p:stCondLst>
                              <p:cond delay="400"/>
                            </p:stCondLst>
                            <p:childTnLst>
                              <p:par>
                                <p:cTn id="26" presetID="10"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
                                        <p:tgtEl>
                                          <p:spTgt spid="15"/>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100"/>
                                        <p:tgtEl>
                                          <p:spTgt spid="28"/>
                                        </p:tgtEl>
                                      </p:cBhvr>
                                    </p:animEffect>
                                  </p:childTnLst>
                                </p:cTn>
                              </p:par>
                              <p:par>
                                <p:cTn id="36" presetID="22" presetClass="entr" presetSubtype="8"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100"/>
                                        <p:tgtEl>
                                          <p:spTgt spid="17"/>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100"/>
                                        <p:tgtEl>
                                          <p:spTgt spid="19"/>
                                        </p:tgtEl>
                                      </p:cBhvr>
                                    </p:animEffect>
                                  </p:childTnLst>
                                </p:cTn>
                              </p:par>
                            </p:childTnLst>
                          </p:cTn>
                        </p:par>
                        <p:par>
                          <p:cTn id="42" fill="hold">
                            <p:stCondLst>
                              <p:cond delay="6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
                                        <p:tgtEl>
                                          <p:spTgt spid="21"/>
                                        </p:tgtEl>
                                      </p:cBhvr>
                                    </p:animEffect>
                                  </p:childTnLst>
                                </p:cTn>
                              </p:par>
                            </p:childTnLst>
                          </p:cTn>
                        </p:par>
                        <p:par>
                          <p:cTn id="52" fill="hold">
                            <p:stCondLst>
                              <p:cond delay="700"/>
                            </p:stCondLst>
                            <p:childTnLst>
                              <p:par>
                                <p:cTn id="53" presetID="22" presetClass="entr" presetSubtype="8"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left)">
                                      <p:cBhvr>
                                        <p:cTn id="55" dur="100"/>
                                        <p:tgtEl>
                                          <p:spTgt spid="22"/>
                                        </p:tgtEl>
                                      </p:cBhvr>
                                    </p:animEffect>
                                  </p:childTnLst>
                                </p:cTn>
                              </p:par>
                              <p:par>
                                <p:cTn id="56" presetID="22" presetClass="entr" presetSubtype="8"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100"/>
                                        <p:tgtEl>
                                          <p:spTgt spid="24"/>
                                        </p:tgtEl>
                                      </p:cBhvr>
                                    </p:animEffect>
                                  </p:childTnLst>
                                </p:cTn>
                              </p:par>
                            </p:childTnLst>
                          </p:cTn>
                        </p:par>
                        <p:par>
                          <p:cTn id="59" fill="hold">
                            <p:stCondLst>
                              <p:cond delay="800"/>
                            </p:stCondLst>
                            <p:childTnLst>
                              <p:par>
                                <p:cTn id="60" presetID="10" presetClass="entr" presetSubtype="0" fill="hold" grpId="0"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
                                        <p:tgtEl>
                                          <p:spTgt spid="2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1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20" grpId="0" animBg="1"/>
      <p:bldP spid="21" grpId="0" animBg="1"/>
      <p:bldP spid="23" grpId="0" animBg="1"/>
      <p:bldP spid="25" grpId="0" animBg="1"/>
      <p:bldP spid="27"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a:t>
            </a:r>
            <a:endParaRPr kumimoji="1" lang="zh-CN" altLang="en-US" sz="28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47900"/>
            <a:ext cx="9144000" cy="2339035"/>
          </a:xfrm>
          <a:prstGeom prst="rect">
            <a:avLst/>
          </a:prstGeom>
        </p:spPr>
      </p:pic>
    </p:spTree>
    <p:extLst>
      <p:ext uri="{BB962C8B-B14F-4D97-AF65-F5344CB8AC3E}">
        <p14:creationId xmlns:p14="http://schemas.microsoft.com/office/powerpoint/2010/main" val="9672846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研究思路</a:t>
            </a:r>
            <a:endParaRPr kumimoji="1" lang="zh-CN" altLang="en-US" sz="2800" dirty="0">
              <a:latin typeface="Microsoft YaHei" charset="-122"/>
              <a:ea typeface="Microsoft YaHei" charset="-122"/>
              <a:cs typeface="Microsoft YaHei" charset="-122"/>
            </a:endParaRPr>
          </a:p>
        </p:txBody>
      </p:sp>
      <p:sp>
        <p:nvSpPr>
          <p:cNvPr id="2" name="圆角矩形 1"/>
          <p:cNvSpPr/>
          <p:nvPr/>
        </p:nvSpPr>
        <p:spPr>
          <a:xfrm>
            <a:off x="619125" y="2628900"/>
            <a:ext cx="179451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证明时间树中蕴含高质量的搜索经验</a:t>
            </a:r>
            <a:endParaRPr kumimoji="1" lang="zh-CN" altLang="en-US" dirty="0">
              <a:latin typeface="Microsoft YaHei" charset="-122"/>
              <a:ea typeface="Microsoft YaHei" charset="-122"/>
              <a:cs typeface="Microsoft YaHei" charset="-122"/>
            </a:endParaRPr>
          </a:p>
        </p:txBody>
      </p:sp>
      <p:sp>
        <p:nvSpPr>
          <p:cNvPr id="5" name="圆角矩形 4"/>
          <p:cNvSpPr/>
          <p:nvPr/>
        </p:nvSpPr>
        <p:spPr>
          <a:xfrm>
            <a:off x="3537585" y="2628900"/>
            <a:ext cx="179451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如何提取</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搜索经验</a:t>
            </a:r>
            <a:endParaRPr kumimoji="1" lang="zh-CN" altLang="en-US" dirty="0">
              <a:latin typeface="Microsoft YaHei" charset="-122"/>
              <a:ea typeface="Microsoft YaHei" charset="-122"/>
              <a:cs typeface="Microsoft YaHei" charset="-122"/>
            </a:endParaRPr>
          </a:p>
        </p:txBody>
      </p:sp>
      <p:sp>
        <p:nvSpPr>
          <p:cNvPr id="6" name="圆角矩形 5"/>
          <p:cNvSpPr/>
          <p:nvPr/>
        </p:nvSpPr>
        <p:spPr>
          <a:xfrm>
            <a:off x="6456045" y="2628900"/>
            <a:ext cx="179451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如何利用提取的搜索经验进行查询推荐</a:t>
            </a:r>
            <a:endParaRPr kumimoji="1" lang="zh-CN" altLang="en-US" dirty="0">
              <a:latin typeface="Microsoft YaHei" charset="-122"/>
              <a:ea typeface="Microsoft YaHei" charset="-122"/>
              <a:cs typeface="Microsoft YaHei" charset="-122"/>
            </a:endParaRPr>
          </a:p>
        </p:txBody>
      </p:sp>
      <p:cxnSp>
        <p:nvCxnSpPr>
          <p:cNvPr id="7" name="直线箭头连接符 6"/>
          <p:cNvCxnSpPr>
            <a:stCxn id="2" idx="3"/>
            <a:endCxn id="5" idx="1"/>
          </p:cNvCxnSpPr>
          <p:nvPr/>
        </p:nvCxnSpPr>
        <p:spPr>
          <a:xfrm>
            <a:off x="2413635" y="3154680"/>
            <a:ext cx="1123950" cy="0"/>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p:cNvCxnSpPr>
            <a:stCxn id="8" idx="3"/>
          </p:cNvCxnSpPr>
          <p:nvPr/>
        </p:nvCxnSpPr>
        <p:spPr>
          <a:xfrm>
            <a:off x="5332095" y="3154680"/>
            <a:ext cx="1123950" cy="0"/>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619125" y="4838700"/>
            <a:ext cx="763143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设计实现面向搜索经验的查询推荐系统</a:t>
            </a:r>
            <a:endParaRPr kumimoji="1" lang="zh-CN" altLang="en-US" dirty="0">
              <a:latin typeface="Microsoft YaHei" charset="-122"/>
              <a:ea typeface="Microsoft YaHei" charset="-122"/>
              <a:cs typeface="Microsoft YaHei" charset="-122"/>
            </a:endParaRPr>
          </a:p>
        </p:txBody>
      </p:sp>
      <p:sp>
        <p:nvSpPr>
          <p:cNvPr id="10" name="下箭头 9"/>
          <p:cNvSpPr/>
          <p:nvPr/>
        </p:nvSpPr>
        <p:spPr>
          <a:xfrm>
            <a:off x="4171950" y="3882390"/>
            <a:ext cx="457200" cy="754380"/>
          </a:xfrm>
          <a:prstGeom prst="down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65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9" grpId="0" animBg="1"/>
      <p:bldP spid="10"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1011</TotalTime>
  <Words>2295</Words>
  <Application>Microsoft Macintosh PowerPoint</Application>
  <PresentationFormat>全屏显示(4:3)</PresentationFormat>
  <Paragraphs>255</Paragraphs>
  <Slides>38</Slides>
  <Notes>38</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49" baseType="lpstr">
      <vt:lpstr>Arial</vt:lpstr>
      <vt:lpstr>Calibri</vt:lpstr>
      <vt:lpstr>Calibri Light</vt:lpstr>
      <vt:lpstr>DengXian</vt:lpstr>
      <vt:lpstr>Mangal</vt:lpstr>
      <vt:lpstr>Microsoft YaHei</vt:lpstr>
      <vt:lpstr>SimHei</vt:lpstr>
      <vt:lpstr>等线</vt:lpstr>
      <vt:lpstr>等线 Light</vt:lpstr>
      <vt:lpstr>Office 主题​​</vt:lpstr>
      <vt:lpstr>文档</vt:lpstr>
      <vt:lpstr>面向搜索经验的 查询推荐方法研究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      谢</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面向搜索经验的 查询推荐方法研究</dc:title>
  <dc:creator>dl liu</dc:creator>
  <cp:lastModifiedBy>dl liu</cp:lastModifiedBy>
  <cp:revision>129</cp:revision>
  <dcterms:created xsi:type="dcterms:W3CDTF">2017-11-30T07:32:30Z</dcterms:created>
  <dcterms:modified xsi:type="dcterms:W3CDTF">2017-12-16T13:10:26Z</dcterms:modified>
</cp:coreProperties>
</file>